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6" r:id="rId5"/>
    <p:sldId id="267" r:id="rId6"/>
    <p:sldId id="270" r:id="rId7"/>
    <p:sldId id="271" r:id="rId8"/>
    <p:sldId id="272" r:id="rId9"/>
    <p:sldId id="279" r:id="rId10"/>
    <p:sldId id="277" r:id="rId11"/>
    <p:sldId id="274" r:id="rId12"/>
    <p:sldId id="275" r:id="rId13"/>
    <p:sldId id="276" r:id="rId14"/>
    <p:sldId id="273" r:id="rId15"/>
    <p:sldId id="268" r:id="rId16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5F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796" dt="2026-09-23T14:30:49.779"/>
    <p1510:client id="{08BD237F-744C-43FC-B7BD-9145C770C013}" v="208" dt="2026-09-23T14:20:51.118"/>
    <p1510:client id="{27488035-A0AD-43ED-B8C8-517595BF6570}" v="626" dt="2026-09-23T12:59:12.738"/>
    <p1510:client id="{2A71CB9A-262A-F036-59E8-42E1A5D94EB4}" v="219" dt="2026-09-23T07:55:06.738"/>
    <p1510:client id="{2EB3857D-2CE0-1CCC-F82F-EA1DDA5AA187}" v="31" dt="2026-09-23T10:27:51.478"/>
    <p1510:client id="{357EBEDF-2EAC-8FFB-A182-EA7D5ECBDD8D}" v="62" dt="2026-09-23T11:41:25.360"/>
    <p1510:client id="{68DF972F-49F0-BCD4-97A6-081973CFB957}" v="61" dt="2026-09-23T09:40:18.501"/>
    <p1510:client id="{76ABA999-61A9-F225-8CD7-3A162341B8D3}" v="216" dt="2026-09-23T09:38:11.777"/>
    <p1510:client id="{C2051ACA-4AA1-7326-A63E-E006F461CC94}" v="219" dt="2026-09-23T06:31:20.530"/>
    <p1510:client id="{C223E4BE-3069-2281-3100-48E617D2F3EC}" v="164" dt="2026-09-23T14:20:33.194"/>
    <p1510:client id="{FF40B047-7FF0-C29C-27CC-F40E330B5B35}" v="1507" dt="2026-09-23T11:38:27.5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řední sty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větlý styl 3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Světlý styl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Čermáková Monika" userId="S::monika.cermakova@kraj-lbc.cz::89de1522-4def-4c2a-b9b8-edae5a93df73" providerId="AD" clId="Web-{2A71CB9A-262A-F036-59E8-42E1A5D94EB4}"/>
    <pc:docChg chg="modSld">
      <pc:chgData name="Čermáková Monika" userId="S::monika.cermakova@kraj-lbc.cz::89de1522-4def-4c2a-b9b8-edae5a93df73" providerId="AD" clId="Web-{2A71CB9A-262A-F036-59E8-42E1A5D94EB4}" dt="2026-09-23T07:55:06.738" v="222" actId="20577"/>
      <pc:docMkLst>
        <pc:docMk/>
      </pc:docMkLst>
      <pc:sldChg chg="addSp delSp modSp">
        <pc:chgData name="Čermáková Monika" userId="S::monika.cermakova@kraj-lbc.cz::89de1522-4def-4c2a-b9b8-edae5a93df73" providerId="AD" clId="Web-{2A71CB9A-262A-F036-59E8-42E1A5D94EB4}" dt="2026-09-23T07:54:20.770" v="219" actId="20577"/>
        <pc:sldMkLst>
          <pc:docMk/>
          <pc:sldMk cId="2152600772" sldId="270"/>
        </pc:sldMkLst>
        <pc:spChg chg="mod">
          <ac:chgData name="Čermáková Monika" userId="S::monika.cermakova@kraj-lbc.cz::89de1522-4def-4c2a-b9b8-edae5a93df73" providerId="AD" clId="Web-{2A71CB9A-262A-F036-59E8-42E1A5D94EB4}" dt="2026-09-23T07:54:20.770" v="219" actId="20577"/>
          <ac:spMkLst>
            <pc:docMk/>
            <pc:sldMk cId="2152600772" sldId="270"/>
            <ac:spMk id="3" creationId="{03562574-6B69-8B5A-9363-3D1618CCF71A}"/>
          </ac:spMkLst>
        </pc:spChg>
        <pc:picChg chg="del mod">
          <ac:chgData name="Čermáková Monika" userId="S::monika.cermakova@kraj-lbc.cz::89de1522-4def-4c2a-b9b8-edae5a93df73" providerId="AD" clId="Web-{2A71CB9A-262A-F036-59E8-42E1A5D94EB4}" dt="2026-09-23T07:46:34.005" v="67"/>
          <ac:picMkLst>
            <pc:docMk/>
            <pc:sldMk cId="2152600772" sldId="270"/>
            <ac:picMk id="4" creationId="{0D6BCEA9-5CF8-5166-DD49-CDE9A0C65888}"/>
          </ac:picMkLst>
        </pc:picChg>
        <pc:picChg chg="add del mod">
          <ac:chgData name="Čermáková Monika" userId="S::monika.cermakova@kraj-lbc.cz::89de1522-4def-4c2a-b9b8-edae5a93df73" providerId="AD" clId="Web-{2A71CB9A-262A-F036-59E8-42E1A5D94EB4}" dt="2026-09-23T07:46:45.302" v="69"/>
          <ac:picMkLst>
            <pc:docMk/>
            <pc:sldMk cId="2152600772" sldId="270"/>
            <ac:picMk id="5" creationId="{09400871-9427-E7EC-D581-72543F784DD8}"/>
          </ac:picMkLst>
        </pc:picChg>
        <pc:picChg chg="add mod">
          <ac:chgData name="Čermáková Monika" userId="S::monika.cermakova@kraj-lbc.cz::89de1522-4def-4c2a-b9b8-edae5a93df73" providerId="AD" clId="Web-{2A71CB9A-262A-F036-59E8-42E1A5D94EB4}" dt="2026-09-23T07:47:08.458" v="73" actId="1076"/>
          <ac:picMkLst>
            <pc:docMk/>
            <pc:sldMk cId="2152600772" sldId="270"/>
            <ac:picMk id="6" creationId="{2CEC7941-9927-2FB8-808C-E1B5447702ED}"/>
          </ac:picMkLst>
        </pc:picChg>
      </pc:sldChg>
      <pc:sldChg chg="modSp">
        <pc:chgData name="Čermáková Monika" userId="S::monika.cermakova@kraj-lbc.cz::89de1522-4def-4c2a-b9b8-edae5a93df73" providerId="AD" clId="Web-{2A71CB9A-262A-F036-59E8-42E1A5D94EB4}" dt="2026-09-23T07:55:06.738" v="222" actId="20577"/>
        <pc:sldMkLst>
          <pc:docMk/>
          <pc:sldMk cId="3587995198" sldId="271"/>
        </pc:sldMkLst>
        <pc:spChg chg="mod">
          <ac:chgData name="Čermáková Monika" userId="S::monika.cermakova@kraj-lbc.cz::89de1522-4def-4c2a-b9b8-edae5a93df73" providerId="AD" clId="Web-{2A71CB9A-262A-F036-59E8-42E1A5D94EB4}" dt="2026-09-23T07:55:06.738" v="222" actId="20577"/>
          <ac:spMkLst>
            <pc:docMk/>
            <pc:sldMk cId="3587995198" sldId="271"/>
            <ac:spMk id="3" creationId="{38458764-6AD5-7DAC-B950-2666D328C97A}"/>
          </ac:spMkLst>
        </pc:spChg>
        <pc:picChg chg="mod">
          <ac:chgData name="Čermáková Monika" userId="S::monika.cermakova@kraj-lbc.cz::89de1522-4def-4c2a-b9b8-edae5a93df73" providerId="AD" clId="Web-{2A71CB9A-262A-F036-59E8-42E1A5D94EB4}" dt="2026-09-23T07:54:48.457" v="220" actId="14100"/>
          <ac:picMkLst>
            <pc:docMk/>
            <pc:sldMk cId="3587995198" sldId="271"/>
            <ac:picMk id="4" creationId="{B3142060-9DAE-D5C5-6565-24F830032192}"/>
          </ac:picMkLst>
        </pc:picChg>
      </pc:sldChg>
    </pc:docChg>
  </pc:docChgLst>
  <pc:docChgLst>
    <pc:chgData name="Stříbrná Michaela" userId="S::michaela.stribrna@kraj-lbc.cz::f86a4c13-43bc-4779-b4b4-ab88f915a66b" providerId="AD" clId="Web-{76ABA999-61A9-F225-8CD7-3A162341B8D3}"/>
    <pc:docChg chg="addSld delSld modSld">
      <pc:chgData name="Stříbrná Michaela" userId="S::michaela.stribrna@kraj-lbc.cz::f86a4c13-43bc-4779-b4b4-ab88f915a66b" providerId="AD" clId="Web-{76ABA999-61A9-F225-8CD7-3A162341B8D3}" dt="2026-09-23T09:38:11.449" v="227" actId="20577"/>
      <pc:docMkLst>
        <pc:docMk/>
      </pc:docMkLst>
      <pc:sldChg chg="delSp modSp new add del">
        <pc:chgData name="Stříbrná Michaela" userId="S::michaela.stribrna@kraj-lbc.cz::f86a4c13-43bc-4779-b4b4-ab88f915a66b" providerId="AD" clId="Web-{76ABA999-61A9-F225-8CD7-3A162341B8D3}" dt="2026-09-23T09:38:11.449" v="227" actId="20577"/>
        <pc:sldMkLst>
          <pc:docMk/>
          <pc:sldMk cId="2658168801" sldId="272"/>
        </pc:sldMkLst>
        <pc:spChg chg="del">
          <ac:chgData name="Stříbrná Michaela" userId="S::michaela.stribrna@kraj-lbc.cz::f86a4c13-43bc-4779-b4b4-ab88f915a66b" providerId="AD" clId="Web-{76ABA999-61A9-F225-8CD7-3A162341B8D3}" dt="2026-09-23T09:32:11.729" v="43"/>
          <ac:spMkLst>
            <pc:docMk/>
            <pc:sldMk cId="2658168801" sldId="272"/>
            <ac:spMk id="2" creationId="{4CC38C14-2F32-10D6-5E75-6269E9E9F9A3}"/>
          </ac:spMkLst>
        </pc:spChg>
        <pc:spChg chg="mod">
          <ac:chgData name="Stříbrná Michaela" userId="S::michaela.stribrna@kraj-lbc.cz::f86a4c13-43bc-4779-b4b4-ab88f915a66b" providerId="AD" clId="Web-{76ABA999-61A9-F225-8CD7-3A162341B8D3}" dt="2026-09-23T09:38:11.449" v="227" actId="20577"/>
          <ac:spMkLst>
            <pc:docMk/>
            <pc:sldMk cId="2658168801" sldId="272"/>
            <ac:spMk id="3" creationId="{A83202E2-3394-F683-B70D-792EBDEF3AA9}"/>
          </ac:spMkLst>
        </pc:spChg>
      </pc:sldChg>
    </pc:docChg>
  </pc:docChgLst>
  <pc:docChgLst>
    <pc:chgData name="Belluzzo Zdeňka" userId="aa969a92-a2fc-4b0b-bd7c-350c03db4ebd" providerId="ADAL" clId="{5E3597D6-441D-44F6-A141-FFA290D24F8E}"/>
    <pc:docChg chg="undo custSel addSld delSld modSld">
      <pc:chgData name="Belluzzo Zdeňka" userId="aa969a92-a2fc-4b0b-bd7c-350c03db4ebd" providerId="ADAL" clId="{5E3597D6-441D-44F6-A141-FFA290D24F8E}" dt="2026-09-23T06:11:13.886" v="2707" actId="20577"/>
      <pc:docMkLst>
        <pc:docMk/>
      </pc:docMkLst>
      <pc:sldChg chg="modSp mod">
        <pc:chgData name="Belluzzo Zdeňka" userId="aa969a92-a2fc-4b0b-bd7c-350c03db4ebd" providerId="ADAL" clId="{5E3597D6-441D-44F6-A141-FFA290D24F8E}" dt="2026-09-23T06:10:24.396" v="2701" actId="115"/>
        <pc:sldMkLst>
          <pc:docMk/>
          <pc:sldMk cId="535921889" sldId="266"/>
        </pc:sldMkLst>
        <pc:spChg chg="mod">
          <ac:chgData name="Belluzzo Zdeňka" userId="aa969a92-a2fc-4b0b-bd7c-350c03db4ebd" providerId="ADAL" clId="{5E3597D6-441D-44F6-A141-FFA290D24F8E}" dt="2026-09-23T06:10:24.396" v="2701" actId="115"/>
          <ac:spMkLst>
            <pc:docMk/>
            <pc:sldMk cId="535921889" sldId="266"/>
            <ac:spMk id="3" creationId="{E4BF6E11-EC89-D487-A16D-347B2BA4DE96}"/>
          </ac:spMkLst>
        </pc:spChg>
        <pc:graphicFrameChg chg="modGraphic">
          <ac:chgData name="Belluzzo Zdeňka" userId="aa969a92-a2fc-4b0b-bd7c-350c03db4ebd" providerId="ADAL" clId="{5E3597D6-441D-44F6-A141-FFA290D24F8E}" dt="2026-09-21T07:25:17.331" v="2699" actId="20577"/>
          <ac:graphicFrameMkLst>
            <pc:docMk/>
            <pc:sldMk cId="535921889" sldId="266"/>
            <ac:graphicFrameMk id="4" creationId="{3534C6D6-89AD-89B9-E3C1-F0AFAFB45CB3}"/>
          </ac:graphicFrameMkLst>
        </pc:graphicFrameChg>
        <pc:picChg chg="mod">
          <ac:chgData name="Belluzzo Zdeňka" userId="aa969a92-a2fc-4b0b-bd7c-350c03db4ebd" providerId="ADAL" clId="{5E3597D6-441D-44F6-A141-FFA290D24F8E}" dt="2026-09-19T06:07:24.876" v="162" actId="1076"/>
          <ac:picMkLst>
            <pc:docMk/>
            <pc:sldMk cId="535921889" sldId="266"/>
            <ac:picMk id="5" creationId="{6F324172-938B-F426-28E3-4C12CC3377E0}"/>
          </ac:picMkLst>
        </pc:picChg>
      </pc:sldChg>
      <pc:sldChg chg="addSp delSp modSp new mod">
        <pc:chgData name="Belluzzo Zdeňka" userId="aa969a92-a2fc-4b0b-bd7c-350c03db4ebd" providerId="ADAL" clId="{5E3597D6-441D-44F6-A141-FFA290D24F8E}" dt="2026-09-23T06:11:13.886" v="2707" actId="20577"/>
        <pc:sldMkLst>
          <pc:docMk/>
          <pc:sldMk cId="3034563804" sldId="267"/>
        </pc:sldMkLst>
        <pc:spChg chg="add">
          <ac:chgData name="Belluzzo Zdeňka" userId="aa969a92-a2fc-4b0b-bd7c-350c03db4ebd" providerId="ADAL" clId="{5E3597D6-441D-44F6-A141-FFA290D24F8E}" dt="2026-09-21T05:46:40.382" v="2591" actId="22"/>
          <ac:spMkLst>
            <pc:docMk/>
            <pc:sldMk cId="3034563804" sldId="267"/>
            <ac:spMk id="4" creationId="{3A695B0D-1443-46AF-A0BB-87FAC0D17306}"/>
          </ac:spMkLst>
        </pc:spChg>
        <pc:spChg chg="add mod">
          <ac:chgData name="Belluzzo Zdeňka" userId="aa969a92-a2fc-4b0b-bd7c-350c03db4ebd" providerId="ADAL" clId="{5E3597D6-441D-44F6-A141-FFA290D24F8E}" dt="2026-09-19T06:08:57.674" v="175"/>
          <ac:spMkLst>
            <pc:docMk/>
            <pc:sldMk cId="3034563804" sldId="267"/>
            <ac:spMk id="11" creationId="{F29A059D-8B1C-09E6-297C-9E73B39BAB1B}"/>
          </ac:spMkLst>
        </pc:spChg>
        <pc:spChg chg="add mod">
          <ac:chgData name="Belluzzo Zdeňka" userId="aa969a92-a2fc-4b0b-bd7c-350c03db4ebd" providerId="ADAL" clId="{5E3597D6-441D-44F6-A141-FFA290D24F8E}" dt="2026-09-23T06:11:13.886" v="2707" actId="20577"/>
          <ac:spMkLst>
            <pc:docMk/>
            <pc:sldMk cId="3034563804" sldId="267"/>
            <ac:spMk id="13" creationId="{F2F6465E-AD7A-3CBE-19D0-D21F2223A77D}"/>
          </ac:spMkLst>
        </pc:spChg>
        <pc:picChg chg="add">
          <ac:chgData name="Belluzzo Zdeňka" userId="aa969a92-a2fc-4b0b-bd7c-350c03db4ebd" providerId="ADAL" clId="{5E3597D6-441D-44F6-A141-FFA290D24F8E}" dt="2026-09-19T06:07:47.414" v="163" actId="22"/>
          <ac:picMkLst>
            <pc:docMk/>
            <pc:sldMk cId="3034563804" sldId="267"/>
            <ac:picMk id="3" creationId="{59592F96-148A-43ED-9A19-29AD1A05E478}"/>
          </ac:picMkLst>
        </pc:picChg>
      </pc:sldChg>
    </pc:docChg>
  </pc:docChgLst>
  <pc:docChgLst>
    <pc:chgData name="Stříbrná Michaela" userId="S::michaela.stribrna@kraj-lbc.cz::f86a4c13-43bc-4779-b4b4-ab88f915a66b" providerId="AD" clId="Web-{2EB3857D-2CE0-1CCC-F82F-EA1DDA5AA187}"/>
    <pc:docChg chg="addSld modSld sldOrd">
      <pc:chgData name="Stříbrná Michaela" userId="S::michaela.stribrna@kraj-lbc.cz::f86a4c13-43bc-4779-b4b4-ab88f915a66b" providerId="AD" clId="Web-{2EB3857D-2CE0-1CCC-F82F-EA1DDA5AA187}" dt="2026-09-23T10:27:51.478" v="30" actId="20577"/>
      <pc:docMkLst>
        <pc:docMk/>
      </pc:docMkLst>
      <pc:sldChg chg="modSp ord">
        <pc:chgData name="Stříbrná Michaela" userId="S::michaela.stribrna@kraj-lbc.cz::f86a4c13-43bc-4779-b4b4-ab88f915a66b" providerId="AD" clId="Web-{2EB3857D-2CE0-1CCC-F82F-EA1DDA5AA187}" dt="2026-09-23T10:25:29.853" v="7"/>
        <pc:sldMkLst>
          <pc:docMk/>
          <pc:sldMk cId="2658168801" sldId="272"/>
        </pc:sldMkLst>
        <pc:spChg chg="mod">
          <ac:chgData name="Stříbrná Michaela" userId="S::michaela.stribrna@kraj-lbc.cz::f86a4c13-43bc-4779-b4b4-ab88f915a66b" providerId="AD" clId="Web-{2EB3857D-2CE0-1CCC-F82F-EA1DDA5AA187}" dt="2026-09-23T10:25:17.041" v="5" actId="20577"/>
          <ac:spMkLst>
            <pc:docMk/>
            <pc:sldMk cId="2658168801" sldId="272"/>
            <ac:spMk id="3" creationId="{A83202E2-3394-F683-B70D-792EBDEF3AA9}"/>
          </ac:spMkLst>
        </pc:spChg>
      </pc:sldChg>
      <pc:sldChg chg="modSp new">
        <pc:chgData name="Stříbrná Michaela" userId="S::michaela.stribrna@kraj-lbc.cz::f86a4c13-43bc-4779-b4b4-ab88f915a66b" providerId="AD" clId="Web-{2EB3857D-2CE0-1CCC-F82F-EA1DDA5AA187}" dt="2026-09-23T10:27:51.478" v="30" actId="20577"/>
        <pc:sldMkLst>
          <pc:docMk/>
          <pc:sldMk cId="3908018704" sldId="273"/>
        </pc:sldMkLst>
        <pc:spChg chg="mod">
          <ac:chgData name="Stříbrná Michaela" userId="S::michaela.stribrna@kraj-lbc.cz::f86a4c13-43bc-4779-b4b4-ab88f915a66b" providerId="AD" clId="Web-{2EB3857D-2CE0-1CCC-F82F-EA1DDA5AA187}" dt="2026-09-23T10:26:11.635" v="13" actId="20577"/>
          <ac:spMkLst>
            <pc:docMk/>
            <pc:sldMk cId="3908018704" sldId="273"/>
            <ac:spMk id="2" creationId="{12F4FE18-34E1-D9F3-BE0B-17312F64FC07}"/>
          </ac:spMkLst>
        </pc:spChg>
        <pc:spChg chg="mod">
          <ac:chgData name="Stříbrná Michaela" userId="S::michaela.stribrna@kraj-lbc.cz::f86a4c13-43bc-4779-b4b4-ab88f915a66b" providerId="AD" clId="Web-{2EB3857D-2CE0-1CCC-F82F-EA1DDA5AA187}" dt="2026-09-23T10:27:51.478" v="30" actId="20577"/>
          <ac:spMkLst>
            <pc:docMk/>
            <pc:sldMk cId="3908018704" sldId="273"/>
            <ac:spMk id="3" creationId="{39A72303-4D49-0814-A104-D7831C69AF46}"/>
          </ac:spMkLst>
        </pc:spChg>
      </pc:sldChg>
    </pc:docChg>
  </pc:docChgLst>
  <pc:docChgLst>
    <pc:chgData name="Belluzzo Zdeňka" userId="S::zdenka.belluzzo@kraj-lbc.cz::aa969a92-a2fc-4b0b-bd7c-350c03db4ebd" providerId="AD" clId="Web-{240D63DB-59FE-7DC4-6018-DACFA4387ECA}"/>
    <pc:docChg chg="modSld">
      <pc:chgData name="Belluzzo Zdeňka" userId="S::zdenka.belluzzo@kraj-lbc.cz::aa969a92-a2fc-4b0b-bd7c-350c03db4ebd" providerId="AD" clId="Web-{240D63DB-59FE-7DC4-6018-DACFA4387ECA}" dt="2026-09-21T12:00:57.462" v="2" actId="20577"/>
      <pc:docMkLst>
        <pc:docMk/>
      </pc:docMkLst>
      <pc:sldChg chg="modSp">
        <pc:chgData name="Belluzzo Zdeňka" userId="S::zdenka.belluzzo@kraj-lbc.cz::aa969a92-a2fc-4b0b-bd7c-350c03db4ebd" providerId="AD" clId="Web-{240D63DB-59FE-7DC4-6018-DACFA4387ECA}" dt="2026-09-21T12:00:57.462" v="2" actId="20577"/>
        <pc:sldMkLst>
          <pc:docMk/>
          <pc:sldMk cId="3034563804" sldId="267"/>
        </pc:sldMkLst>
        <pc:spChg chg="mod">
          <ac:chgData name="Belluzzo Zdeňka" userId="S::zdenka.belluzzo@kraj-lbc.cz::aa969a92-a2fc-4b0b-bd7c-350c03db4ebd" providerId="AD" clId="Web-{240D63DB-59FE-7DC4-6018-DACFA4387ECA}" dt="2026-09-21T12:00:57.462" v="2" actId="20577"/>
          <ac:spMkLst>
            <pc:docMk/>
            <pc:sldMk cId="3034563804" sldId="267"/>
            <ac:spMk id="13" creationId="{F2F6465E-AD7A-3CBE-19D0-D21F2223A77D}"/>
          </ac:spMkLst>
        </pc:spChg>
      </pc:sldChg>
    </pc:docChg>
  </pc:docChgLst>
  <pc:docChgLst>
    <pc:chgData name="Stříbrná Michaela" userId="S::michaela.stribrna@kraj-lbc.cz::f86a4c13-43bc-4779-b4b4-ab88f915a66b" providerId="AD" clId="Web-{00000000-0000-0000-0000-000000000000}"/>
    <pc:docChg chg="modSld">
      <pc:chgData name="Stříbrná Michaela" userId="S::michaela.stribrna@kraj-lbc.cz::f86a4c13-43bc-4779-b4b4-ab88f915a66b" providerId="AD" clId="Web-{00000000-0000-0000-0000-000000000000}" dt="2026-09-23T10:36:07.350" v="131" actId="20577"/>
      <pc:docMkLst>
        <pc:docMk/>
      </pc:docMkLst>
      <pc:sldChg chg="modSp">
        <pc:chgData name="Stříbrná Michaela" userId="S::michaela.stribrna@kraj-lbc.cz::f86a4c13-43bc-4779-b4b4-ab88f915a66b" providerId="AD" clId="Web-{00000000-0000-0000-0000-000000000000}" dt="2026-09-23T10:36:07.350" v="131" actId="20577"/>
        <pc:sldMkLst>
          <pc:docMk/>
          <pc:sldMk cId="3908018704" sldId="273"/>
        </pc:sldMkLst>
        <pc:spChg chg="mod">
          <ac:chgData name="Stříbrná Michaela" userId="S::michaela.stribrna@kraj-lbc.cz::f86a4c13-43bc-4779-b4b4-ab88f915a66b" providerId="AD" clId="Web-{00000000-0000-0000-0000-000000000000}" dt="2026-09-23T10:36:07.350" v="131" actId="20577"/>
          <ac:spMkLst>
            <pc:docMk/>
            <pc:sldMk cId="3908018704" sldId="273"/>
            <ac:spMk id="3" creationId="{39A72303-4D49-0814-A104-D7831C69AF46}"/>
          </ac:spMkLst>
        </pc:spChg>
      </pc:sldChg>
    </pc:docChg>
  </pc:docChgLst>
  <pc:docChgLst>
    <pc:chgData name="Mrázková Denisa" userId="S::denisa.mrazkova@kraj-lbc.cz::a9562771-38d5-41a0-9174-cf1e1ffdc794" providerId="AD" clId="Web-{00000000-0000-0000-0000-000000000000}"/>
    <pc:docChg chg="modSld">
      <pc:chgData name="Mrázková Denisa" userId="S::denisa.mrazkova@kraj-lbc.cz::a9562771-38d5-41a0-9174-cf1e1ffdc794" providerId="AD" clId="Web-{00000000-0000-0000-0000-000000000000}" dt="2026-09-23T11:37:17.052" v="25" actId="1076"/>
      <pc:docMkLst>
        <pc:docMk/>
      </pc:docMkLst>
      <pc:sldChg chg="addSp modSp">
        <pc:chgData name="Mrázková Denisa" userId="S::denisa.mrazkova@kraj-lbc.cz::a9562771-38d5-41a0-9174-cf1e1ffdc794" providerId="AD" clId="Web-{00000000-0000-0000-0000-000000000000}" dt="2026-09-23T11:37:17.052" v="25" actId="1076"/>
        <pc:sldMkLst>
          <pc:docMk/>
          <pc:sldMk cId="3034563804" sldId="267"/>
        </pc:sldMkLst>
        <pc:spChg chg="mod">
          <ac:chgData name="Mrázková Denisa" userId="S::denisa.mrazkova@kraj-lbc.cz::a9562771-38d5-41a0-9174-cf1e1ffdc794" providerId="AD" clId="Web-{00000000-0000-0000-0000-000000000000}" dt="2026-09-23T11:36:51.362" v="20" actId="20577"/>
          <ac:spMkLst>
            <pc:docMk/>
            <pc:sldMk cId="3034563804" sldId="267"/>
            <ac:spMk id="13" creationId="{F2F6465E-AD7A-3CBE-19D0-D21F2223A77D}"/>
          </ac:spMkLst>
        </pc:spChg>
        <pc:picChg chg="add mod">
          <ac:chgData name="Mrázková Denisa" userId="S::denisa.mrazkova@kraj-lbc.cz::a9562771-38d5-41a0-9174-cf1e1ffdc794" providerId="AD" clId="Web-{00000000-0000-0000-0000-000000000000}" dt="2026-09-23T11:37:17.052" v="25" actId="1076"/>
          <ac:picMkLst>
            <pc:docMk/>
            <pc:sldMk cId="3034563804" sldId="267"/>
            <ac:picMk id="2" creationId="{F8F8C3F6-AAA9-BC67-8F6B-78A8509CDEC5}"/>
          </ac:picMkLst>
        </pc:picChg>
      </pc:sldChg>
    </pc:docChg>
  </pc:docChgLst>
  <pc:docChgLst>
    <pc:chgData name="Princová Jiřina" userId="21a39ed7-ba1e-4fb6-ac47-c31d85b1396f" providerId="ADAL" clId="{896837FE-3E84-445D-A818-F3B8367816E1}"/>
    <pc:docChg chg="undo custSel addSld delSld modSld sldOrd">
      <pc:chgData name="Princová Jiřina" userId="21a39ed7-ba1e-4fb6-ac47-c31d85b1396f" providerId="ADAL" clId="{896837FE-3E84-445D-A818-F3B8367816E1}" dt="2026-09-23T14:20:51.118" v="808" actId="20577"/>
      <pc:docMkLst>
        <pc:docMk/>
      </pc:docMkLst>
      <pc:sldChg chg="delSp modSp mod">
        <pc:chgData name="Princová Jiřina" userId="21a39ed7-ba1e-4fb6-ac47-c31d85b1396f" providerId="ADAL" clId="{896837FE-3E84-445D-A818-F3B8367816E1}" dt="2026-09-23T11:55:51.884" v="250" actId="14100"/>
        <pc:sldMkLst>
          <pc:docMk/>
          <pc:sldMk cId="535921889" sldId="266"/>
        </pc:sldMkLst>
        <pc:spChg chg="del mod">
          <ac:chgData name="Princová Jiřina" userId="21a39ed7-ba1e-4fb6-ac47-c31d85b1396f" providerId="ADAL" clId="{896837FE-3E84-445D-A818-F3B8367816E1}" dt="2026-09-23T11:54:31.809" v="234" actId="21"/>
          <ac:spMkLst>
            <pc:docMk/>
            <pc:sldMk cId="535921889" sldId="266"/>
            <ac:spMk id="2" creationId="{CE25AA14-A304-5909-23B3-F86FF0159CB6}"/>
          </ac:spMkLst>
        </pc:spChg>
        <pc:spChg chg="mod">
          <ac:chgData name="Princová Jiřina" userId="21a39ed7-ba1e-4fb6-ac47-c31d85b1396f" providerId="ADAL" clId="{896837FE-3E84-445D-A818-F3B8367816E1}" dt="2026-09-23T11:55:09.535" v="248" actId="6549"/>
          <ac:spMkLst>
            <pc:docMk/>
            <pc:sldMk cId="535921889" sldId="266"/>
            <ac:spMk id="3" creationId="{E4BF6E11-EC89-D487-A16D-347B2BA4DE96}"/>
          </ac:spMkLst>
        </pc:spChg>
        <pc:graphicFrameChg chg="mod modGraphic">
          <ac:chgData name="Princová Jiřina" userId="21a39ed7-ba1e-4fb6-ac47-c31d85b1396f" providerId="ADAL" clId="{896837FE-3E84-445D-A818-F3B8367816E1}" dt="2026-09-23T11:55:51.884" v="250" actId="14100"/>
          <ac:graphicFrameMkLst>
            <pc:docMk/>
            <pc:sldMk cId="535921889" sldId="266"/>
            <ac:graphicFrameMk id="14" creationId="{175CB106-5C7F-99DB-1BE3-741623067E6B}"/>
          </ac:graphicFrameMkLst>
        </pc:graphicFrameChg>
      </pc:sldChg>
      <pc:sldChg chg="modSp mod">
        <pc:chgData name="Princová Jiřina" userId="21a39ed7-ba1e-4fb6-ac47-c31d85b1396f" providerId="ADAL" clId="{896837FE-3E84-445D-A818-F3B8367816E1}" dt="2026-09-23T12:04:06.842" v="298" actId="12"/>
        <pc:sldMkLst>
          <pc:docMk/>
          <pc:sldMk cId="3034563804" sldId="267"/>
        </pc:sldMkLst>
        <pc:spChg chg="mod">
          <ac:chgData name="Princová Jiřina" userId="21a39ed7-ba1e-4fb6-ac47-c31d85b1396f" providerId="ADAL" clId="{896837FE-3E84-445D-A818-F3B8367816E1}" dt="2026-09-23T12:04:06.842" v="298" actId="12"/>
          <ac:spMkLst>
            <pc:docMk/>
            <pc:sldMk cId="3034563804" sldId="267"/>
            <ac:spMk id="13" creationId="{F2F6465E-AD7A-3CBE-19D0-D21F2223A77D}"/>
          </ac:spMkLst>
        </pc:spChg>
        <pc:picChg chg="mod">
          <ac:chgData name="Princová Jiřina" userId="21a39ed7-ba1e-4fb6-ac47-c31d85b1396f" providerId="ADAL" clId="{896837FE-3E84-445D-A818-F3B8367816E1}" dt="2026-09-23T11:49:05.082" v="232" actId="1076"/>
          <ac:picMkLst>
            <pc:docMk/>
            <pc:sldMk cId="3034563804" sldId="267"/>
            <ac:picMk id="2" creationId="{F8F8C3F6-AAA9-BC67-8F6B-78A8509CDEC5}"/>
          </ac:picMkLst>
        </pc:picChg>
      </pc:sldChg>
      <pc:sldChg chg="modSp mod ord">
        <pc:chgData name="Princová Jiřina" userId="21a39ed7-ba1e-4fb6-ac47-c31d85b1396f" providerId="ADAL" clId="{896837FE-3E84-445D-A818-F3B8367816E1}" dt="2026-09-23T14:20:51.118" v="808" actId="20577"/>
        <pc:sldMkLst>
          <pc:docMk/>
          <pc:sldMk cId="375184275" sldId="268"/>
        </pc:sldMkLst>
        <pc:spChg chg="mod">
          <ac:chgData name="Princová Jiřina" userId="21a39ed7-ba1e-4fb6-ac47-c31d85b1396f" providerId="ADAL" clId="{896837FE-3E84-445D-A818-F3B8367816E1}" dt="2026-09-23T12:07:08.710" v="336" actId="6549"/>
          <ac:spMkLst>
            <pc:docMk/>
            <pc:sldMk cId="375184275" sldId="268"/>
            <ac:spMk id="2" creationId="{A9125E5E-4AD0-ED65-818C-095031DA1E21}"/>
          </ac:spMkLst>
        </pc:spChg>
        <pc:spChg chg="mod">
          <ac:chgData name="Princová Jiřina" userId="21a39ed7-ba1e-4fb6-ac47-c31d85b1396f" providerId="ADAL" clId="{896837FE-3E84-445D-A818-F3B8367816E1}" dt="2026-09-23T14:20:51.118" v="808" actId="20577"/>
          <ac:spMkLst>
            <pc:docMk/>
            <pc:sldMk cId="375184275" sldId="268"/>
            <ac:spMk id="3" creationId="{47AC1D75-BAEE-6C53-2898-F4132DDA2672}"/>
          </ac:spMkLst>
        </pc:spChg>
      </pc:sldChg>
      <pc:sldChg chg="new">
        <pc:chgData name="Princová Jiřina" userId="21a39ed7-ba1e-4fb6-ac47-c31d85b1396f" providerId="ADAL" clId="{896837FE-3E84-445D-A818-F3B8367816E1}" dt="2026-09-22T10:24:35.534" v="0" actId="680"/>
        <pc:sldMkLst>
          <pc:docMk/>
          <pc:sldMk cId="2930746440" sldId="269"/>
        </pc:sldMkLst>
      </pc:sldChg>
      <pc:sldChg chg="modSp add del mod">
        <pc:chgData name="Princová Jiřina" userId="21a39ed7-ba1e-4fb6-ac47-c31d85b1396f" providerId="ADAL" clId="{896837FE-3E84-445D-A818-F3B8367816E1}" dt="2026-09-23T12:13:12.259" v="455" actId="2696"/>
        <pc:sldMkLst>
          <pc:docMk/>
          <pc:sldMk cId="4224255060" sldId="269"/>
        </pc:sldMkLst>
        <pc:spChg chg="mod">
          <ac:chgData name="Princová Jiřina" userId="21a39ed7-ba1e-4fb6-ac47-c31d85b1396f" providerId="ADAL" clId="{896837FE-3E84-445D-A818-F3B8367816E1}" dt="2026-09-23T12:12:30.359" v="445" actId="6549"/>
          <ac:spMkLst>
            <pc:docMk/>
            <pc:sldMk cId="4224255060" sldId="269"/>
            <ac:spMk id="2" creationId="{52A33E8D-65B4-2FC8-1093-1B0C019BE424}"/>
          </ac:spMkLst>
        </pc:spChg>
        <pc:spChg chg="mod">
          <ac:chgData name="Princová Jiřina" userId="21a39ed7-ba1e-4fb6-ac47-c31d85b1396f" providerId="ADAL" clId="{896837FE-3E84-445D-A818-F3B8367816E1}" dt="2026-09-23T12:12:58.085" v="450" actId="21"/>
          <ac:spMkLst>
            <pc:docMk/>
            <pc:sldMk cId="4224255060" sldId="269"/>
            <ac:spMk id="3" creationId="{0151D4B7-613C-1AC2-1AB3-EDD94F35FE1E}"/>
          </ac:spMkLst>
        </pc:spChg>
      </pc:sldChg>
      <pc:sldChg chg="modSp mod ord">
        <pc:chgData name="Princová Jiřina" userId="21a39ed7-ba1e-4fb6-ac47-c31d85b1396f" providerId="ADAL" clId="{896837FE-3E84-445D-A818-F3B8367816E1}" dt="2026-09-23T12:04:38.720" v="302" actId="12"/>
        <pc:sldMkLst>
          <pc:docMk/>
          <pc:sldMk cId="2152600772" sldId="270"/>
        </pc:sldMkLst>
        <pc:spChg chg="mod">
          <ac:chgData name="Princová Jiřina" userId="21a39ed7-ba1e-4fb6-ac47-c31d85b1396f" providerId="ADAL" clId="{896837FE-3E84-445D-A818-F3B8367816E1}" dt="2026-09-23T11:59:57.015" v="276" actId="113"/>
          <ac:spMkLst>
            <pc:docMk/>
            <pc:sldMk cId="2152600772" sldId="270"/>
            <ac:spMk id="2" creationId="{F2AF1B6E-C6DD-CEAD-297E-DD811C253964}"/>
          </ac:spMkLst>
        </pc:spChg>
        <pc:spChg chg="mod">
          <ac:chgData name="Princová Jiřina" userId="21a39ed7-ba1e-4fb6-ac47-c31d85b1396f" providerId="ADAL" clId="{896837FE-3E84-445D-A818-F3B8367816E1}" dt="2026-09-23T12:04:38.720" v="302" actId="12"/>
          <ac:spMkLst>
            <pc:docMk/>
            <pc:sldMk cId="2152600772" sldId="270"/>
            <ac:spMk id="3" creationId="{03562574-6B69-8B5A-9363-3D1618CCF71A}"/>
          </ac:spMkLst>
        </pc:spChg>
      </pc:sldChg>
      <pc:sldChg chg="modSp mod ord">
        <pc:chgData name="Princová Jiřina" userId="21a39ed7-ba1e-4fb6-ac47-c31d85b1396f" providerId="ADAL" clId="{896837FE-3E84-445D-A818-F3B8367816E1}" dt="2026-09-23T12:06:49.059" v="335" actId="13926"/>
        <pc:sldMkLst>
          <pc:docMk/>
          <pc:sldMk cId="3587995198" sldId="271"/>
        </pc:sldMkLst>
        <pc:spChg chg="mod">
          <ac:chgData name="Princová Jiřina" userId="21a39ed7-ba1e-4fb6-ac47-c31d85b1396f" providerId="ADAL" clId="{896837FE-3E84-445D-A818-F3B8367816E1}" dt="2026-09-23T12:00:16.750" v="280" actId="255"/>
          <ac:spMkLst>
            <pc:docMk/>
            <pc:sldMk cId="3587995198" sldId="271"/>
            <ac:spMk id="2" creationId="{82859F13-63D7-F3AD-2C85-0BBD6731FDB6}"/>
          </ac:spMkLst>
        </pc:spChg>
        <pc:spChg chg="mod">
          <ac:chgData name="Princová Jiřina" userId="21a39ed7-ba1e-4fb6-ac47-c31d85b1396f" providerId="ADAL" clId="{896837FE-3E84-445D-A818-F3B8367816E1}" dt="2026-09-23T12:06:49.059" v="335" actId="13926"/>
          <ac:spMkLst>
            <pc:docMk/>
            <pc:sldMk cId="3587995198" sldId="271"/>
            <ac:spMk id="3" creationId="{38458764-6AD5-7DAC-B950-2666D328C97A}"/>
          </ac:spMkLst>
        </pc:spChg>
      </pc:sldChg>
      <pc:sldChg chg="modSp mod ord">
        <pc:chgData name="Princová Jiřina" userId="21a39ed7-ba1e-4fb6-ac47-c31d85b1396f" providerId="ADAL" clId="{896837FE-3E84-445D-A818-F3B8367816E1}" dt="2026-09-23T12:07:40.169" v="339"/>
        <pc:sldMkLst>
          <pc:docMk/>
          <pc:sldMk cId="2658168801" sldId="272"/>
        </pc:sldMkLst>
        <pc:spChg chg="mod">
          <ac:chgData name="Princová Jiřina" userId="21a39ed7-ba1e-4fb6-ac47-c31d85b1396f" providerId="ADAL" clId="{896837FE-3E84-445D-A818-F3B8367816E1}" dt="2026-09-23T12:05:56.573" v="334" actId="20577"/>
          <ac:spMkLst>
            <pc:docMk/>
            <pc:sldMk cId="2658168801" sldId="272"/>
            <ac:spMk id="3" creationId="{A83202E2-3394-F683-B70D-792EBDEF3AA9}"/>
          </ac:spMkLst>
        </pc:spChg>
      </pc:sldChg>
      <pc:sldChg chg="modSp mod">
        <pc:chgData name="Princová Jiřina" userId="21a39ed7-ba1e-4fb6-ac47-c31d85b1396f" providerId="ADAL" clId="{896837FE-3E84-445D-A818-F3B8367816E1}" dt="2026-09-23T14:19:30.038" v="746" actId="6549"/>
        <pc:sldMkLst>
          <pc:docMk/>
          <pc:sldMk cId="3908018704" sldId="273"/>
        </pc:sldMkLst>
        <pc:spChg chg="mod">
          <ac:chgData name="Princová Jiřina" userId="21a39ed7-ba1e-4fb6-ac47-c31d85b1396f" providerId="ADAL" clId="{896837FE-3E84-445D-A818-F3B8367816E1}" dt="2026-09-23T14:19:30.038" v="746" actId="6549"/>
          <ac:spMkLst>
            <pc:docMk/>
            <pc:sldMk cId="3908018704" sldId="273"/>
            <ac:spMk id="3" creationId="{39A72303-4D49-0814-A104-D7831C69AF46}"/>
          </ac:spMkLst>
        </pc:spChg>
      </pc:sldChg>
      <pc:sldChg chg="ord">
        <pc:chgData name="Princová Jiřina" userId="21a39ed7-ba1e-4fb6-ac47-c31d85b1396f" providerId="ADAL" clId="{896837FE-3E84-445D-A818-F3B8367816E1}" dt="2026-09-23T12:10:15.015" v="409"/>
        <pc:sldMkLst>
          <pc:docMk/>
          <pc:sldMk cId="2266909120" sldId="274"/>
        </pc:sldMkLst>
      </pc:sldChg>
      <pc:sldChg chg="ord">
        <pc:chgData name="Princová Jiřina" userId="21a39ed7-ba1e-4fb6-ac47-c31d85b1396f" providerId="ADAL" clId="{896837FE-3E84-445D-A818-F3B8367816E1}" dt="2026-09-23T12:10:15.015" v="409"/>
        <pc:sldMkLst>
          <pc:docMk/>
          <pc:sldMk cId="319133899" sldId="275"/>
        </pc:sldMkLst>
      </pc:sldChg>
      <pc:sldChg chg="modSp mod ord">
        <pc:chgData name="Princová Jiřina" userId="21a39ed7-ba1e-4fb6-ac47-c31d85b1396f" providerId="ADAL" clId="{896837FE-3E84-445D-A818-F3B8367816E1}" dt="2026-09-23T12:11:30.242" v="444" actId="113"/>
        <pc:sldMkLst>
          <pc:docMk/>
          <pc:sldMk cId="3533582974" sldId="276"/>
        </pc:sldMkLst>
        <pc:spChg chg="mod">
          <ac:chgData name="Princová Jiřina" userId="21a39ed7-ba1e-4fb6-ac47-c31d85b1396f" providerId="ADAL" clId="{896837FE-3E84-445D-A818-F3B8367816E1}" dt="2026-09-23T12:11:30.242" v="444" actId="113"/>
          <ac:spMkLst>
            <pc:docMk/>
            <pc:sldMk cId="3533582974" sldId="276"/>
            <ac:spMk id="3" creationId="{370502C4-0370-289A-0A6A-C338ABBBDC23}"/>
          </ac:spMkLst>
        </pc:spChg>
      </pc:sldChg>
      <pc:sldChg chg="ord">
        <pc:chgData name="Princová Jiřina" userId="21a39ed7-ba1e-4fb6-ac47-c31d85b1396f" providerId="ADAL" clId="{896837FE-3E84-445D-A818-F3B8367816E1}" dt="2026-09-23T12:10:25.213" v="411"/>
        <pc:sldMkLst>
          <pc:docMk/>
          <pc:sldMk cId="1613461257" sldId="277"/>
        </pc:sldMkLst>
      </pc:sldChg>
      <pc:sldChg chg="new del">
        <pc:chgData name="Princová Jiřina" userId="21a39ed7-ba1e-4fb6-ac47-c31d85b1396f" providerId="ADAL" clId="{896837FE-3E84-445D-A818-F3B8367816E1}" dt="2026-09-23T12:12:38.396" v="447" actId="2696"/>
        <pc:sldMkLst>
          <pc:docMk/>
          <pc:sldMk cId="4178216649" sldId="278"/>
        </pc:sldMkLst>
      </pc:sldChg>
      <pc:sldChg chg="modSp new mod">
        <pc:chgData name="Princová Jiřina" userId="21a39ed7-ba1e-4fb6-ac47-c31d85b1396f" providerId="ADAL" clId="{896837FE-3E84-445D-A818-F3B8367816E1}" dt="2026-09-23T12:09:30.807" v="405" actId="20577"/>
        <pc:sldMkLst>
          <pc:docMk/>
          <pc:sldMk cId="4018630863" sldId="279"/>
        </pc:sldMkLst>
        <pc:spChg chg="mod">
          <ac:chgData name="Princová Jiřina" userId="21a39ed7-ba1e-4fb6-ac47-c31d85b1396f" providerId="ADAL" clId="{896837FE-3E84-445D-A818-F3B8367816E1}" dt="2026-09-23T12:09:30.807" v="405" actId="20577"/>
          <ac:spMkLst>
            <pc:docMk/>
            <pc:sldMk cId="4018630863" sldId="279"/>
            <ac:spMk id="3" creationId="{690BF65E-9D0A-584D-9E37-3670433AC657}"/>
          </ac:spMkLst>
        </pc:spChg>
      </pc:sldChg>
    </pc:docChg>
  </pc:docChgLst>
  <pc:docChgLst>
    <pc:chgData name="Vašková Helena" userId="S::helena.vaskova@kraj-lbc.cz::2c3851a8-d0c1-48d5-96c7-02a3c27110d6" providerId="AD" clId="Web-{FF40B047-7FF0-C29C-27CC-F40E330B5B35}"/>
    <pc:docChg chg="addSld modSld">
      <pc:chgData name="Vašková Helena" userId="S::helena.vaskova@kraj-lbc.cz::2c3851a8-d0c1-48d5-96c7-02a3c27110d6" providerId="AD" clId="Web-{FF40B047-7FF0-C29C-27CC-F40E330B5B35}" dt="2026-09-23T11:38:27.592" v="1501" actId="20577"/>
      <pc:docMkLst>
        <pc:docMk/>
      </pc:docMkLst>
      <pc:sldChg chg="modSp">
        <pc:chgData name="Vašková Helena" userId="S::helena.vaskova@kraj-lbc.cz::2c3851a8-d0c1-48d5-96c7-02a3c27110d6" providerId="AD" clId="Web-{FF40B047-7FF0-C29C-27CC-F40E330B5B35}" dt="2026-09-23T11:22:43.713" v="1285" actId="20577"/>
        <pc:sldMkLst>
          <pc:docMk/>
          <pc:sldMk cId="375184275" sldId="268"/>
        </pc:sldMkLst>
        <pc:spChg chg="mod">
          <ac:chgData name="Vašková Helena" userId="S::helena.vaskova@kraj-lbc.cz::2c3851a8-d0c1-48d5-96c7-02a3c27110d6" providerId="AD" clId="Web-{FF40B047-7FF0-C29C-27CC-F40E330B5B35}" dt="2026-09-23T11:22:43.713" v="1285" actId="20577"/>
          <ac:spMkLst>
            <pc:docMk/>
            <pc:sldMk cId="375184275" sldId="268"/>
            <ac:spMk id="3" creationId="{47AC1D75-BAEE-6C53-2898-F4132DDA2672}"/>
          </ac:spMkLst>
        </pc:spChg>
      </pc:sldChg>
      <pc:sldChg chg="modSp new">
        <pc:chgData name="Vašková Helena" userId="S::helena.vaskova@kraj-lbc.cz::2c3851a8-d0c1-48d5-96c7-02a3c27110d6" providerId="AD" clId="Web-{FF40B047-7FF0-C29C-27CC-F40E330B5B35}" dt="2026-09-23T11:10:22.931" v="437" actId="20577"/>
        <pc:sldMkLst>
          <pc:docMk/>
          <pc:sldMk cId="2266909120" sldId="274"/>
        </pc:sldMkLst>
        <pc:spChg chg="mod">
          <ac:chgData name="Vašková Helena" userId="S::helena.vaskova@kraj-lbc.cz::2c3851a8-d0c1-48d5-96c7-02a3c27110d6" providerId="AD" clId="Web-{FF40B047-7FF0-C29C-27CC-F40E330B5B35}" dt="2026-09-23T11:10:22.931" v="437" actId="20577"/>
          <ac:spMkLst>
            <pc:docMk/>
            <pc:sldMk cId="2266909120" sldId="274"/>
            <ac:spMk id="2" creationId="{D89EDFB1-C083-2C05-FFD5-782CC857087C}"/>
          </ac:spMkLst>
        </pc:spChg>
        <pc:spChg chg="mod">
          <ac:chgData name="Vašková Helena" userId="S::helena.vaskova@kraj-lbc.cz::2c3851a8-d0c1-48d5-96c7-02a3c27110d6" providerId="AD" clId="Web-{FF40B047-7FF0-C29C-27CC-F40E330B5B35}" dt="2026-09-23T11:09:41.946" v="422" actId="20577"/>
          <ac:spMkLst>
            <pc:docMk/>
            <pc:sldMk cId="2266909120" sldId="274"/>
            <ac:spMk id="3" creationId="{362B10F7-9AAC-5986-F6C8-39BE49229470}"/>
          </ac:spMkLst>
        </pc:spChg>
      </pc:sldChg>
      <pc:sldChg chg="modSp new">
        <pc:chgData name="Vašková Helena" userId="S::helena.vaskova@kraj-lbc.cz::2c3851a8-d0c1-48d5-96c7-02a3c27110d6" providerId="AD" clId="Web-{FF40B047-7FF0-C29C-27CC-F40E330B5B35}" dt="2026-09-23T11:19:31.896" v="1114" actId="20577"/>
        <pc:sldMkLst>
          <pc:docMk/>
          <pc:sldMk cId="319133899" sldId="275"/>
        </pc:sldMkLst>
        <pc:spChg chg="mod">
          <ac:chgData name="Vašková Helena" userId="S::helena.vaskova@kraj-lbc.cz::2c3851a8-d0c1-48d5-96c7-02a3c27110d6" providerId="AD" clId="Web-{FF40B047-7FF0-C29C-27CC-F40E330B5B35}" dt="2026-09-23T11:09:54.134" v="435" actId="20577"/>
          <ac:spMkLst>
            <pc:docMk/>
            <pc:sldMk cId="319133899" sldId="275"/>
            <ac:spMk id="2" creationId="{01BBD401-4334-7A82-5FD9-325AB0ACAC03}"/>
          </ac:spMkLst>
        </pc:spChg>
        <pc:spChg chg="mod">
          <ac:chgData name="Vašková Helena" userId="S::helena.vaskova@kraj-lbc.cz::2c3851a8-d0c1-48d5-96c7-02a3c27110d6" providerId="AD" clId="Web-{FF40B047-7FF0-C29C-27CC-F40E330B5B35}" dt="2026-09-23T11:19:31.896" v="1114" actId="20577"/>
          <ac:spMkLst>
            <pc:docMk/>
            <pc:sldMk cId="319133899" sldId="275"/>
            <ac:spMk id="3" creationId="{F758569B-A7AD-2C8D-70DC-2B668F0F13B5}"/>
          </ac:spMkLst>
        </pc:spChg>
      </pc:sldChg>
      <pc:sldChg chg="modSp new">
        <pc:chgData name="Vašková Helena" userId="S::helena.vaskova@kraj-lbc.cz::2c3851a8-d0c1-48d5-96c7-02a3c27110d6" providerId="AD" clId="Web-{FF40B047-7FF0-C29C-27CC-F40E330B5B35}" dt="2026-09-23T11:22:16.478" v="1269" actId="20577"/>
        <pc:sldMkLst>
          <pc:docMk/>
          <pc:sldMk cId="3533582974" sldId="276"/>
        </pc:sldMkLst>
        <pc:spChg chg="mod">
          <ac:chgData name="Vašková Helena" userId="S::helena.vaskova@kraj-lbc.cz::2c3851a8-d0c1-48d5-96c7-02a3c27110d6" providerId="AD" clId="Web-{FF40B047-7FF0-C29C-27CC-F40E330B5B35}" dt="2026-09-23T11:19:41.240" v="1122" actId="20577"/>
          <ac:spMkLst>
            <pc:docMk/>
            <pc:sldMk cId="3533582974" sldId="276"/>
            <ac:spMk id="2" creationId="{70DED5FA-CE05-13BD-CC26-10BA588B7291}"/>
          </ac:spMkLst>
        </pc:spChg>
        <pc:spChg chg="mod">
          <ac:chgData name="Vašková Helena" userId="S::helena.vaskova@kraj-lbc.cz::2c3851a8-d0c1-48d5-96c7-02a3c27110d6" providerId="AD" clId="Web-{FF40B047-7FF0-C29C-27CC-F40E330B5B35}" dt="2026-09-23T11:22:16.478" v="1269" actId="20577"/>
          <ac:spMkLst>
            <pc:docMk/>
            <pc:sldMk cId="3533582974" sldId="276"/>
            <ac:spMk id="3" creationId="{370502C4-0370-289A-0A6A-C338ABBBDC23}"/>
          </ac:spMkLst>
        </pc:spChg>
      </pc:sldChg>
      <pc:sldChg chg="modSp new">
        <pc:chgData name="Vašková Helena" userId="S::helena.vaskova@kraj-lbc.cz::2c3851a8-d0c1-48d5-96c7-02a3c27110d6" providerId="AD" clId="Web-{FF40B047-7FF0-C29C-27CC-F40E330B5B35}" dt="2026-09-23T11:38:27.592" v="1501" actId="20577"/>
        <pc:sldMkLst>
          <pc:docMk/>
          <pc:sldMk cId="1613461257" sldId="277"/>
        </pc:sldMkLst>
        <pc:spChg chg="mod">
          <ac:chgData name="Vašková Helena" userId="S::helena.vaskova@kraj-lbc.cz::2c3851a8-d0c1-48d5-96c7-02a3c27110d6" providerId="AD" clId="Web-{FF40B047-7FF0-C29C-27CC-F40E330B5B35}" dt="2026-09-23T11:19:53.990" v="1133" actId="20577"/>
          <ac:spMkLst>
            <pc:docMk/>
            <pc:sldMk cId="1613461257" sldId="277"/>
            <ac:spMk id="2" creationId="{F989C744-83F0-0C54-8718-BAAC25330390}"/>
          </ac:spMkLst>
        </pc:spChg>
        <pc:spChg chg="mod">
          <ac:chgData name="Vašková Helena" userId="S::helena.vaskova@kraj-lbc.cz::2c3851a8-d0c1-48d5-96c7-02a3c27110d6" providerId="AD" clId="Web-{FF40B047-7FF0-C29C-27CC-F40E330B5B35}" dt="2026-09-23T11:38:27.592" v="1501" actId="20577"/>
          <ac:spMkLst>
            <pc:docMk/>
            <pc:sldMk cId="1613461257" sldId="277"/>
            <ac:spMk id="3" creationId="{1C86FC88-3237-8613-4C1B-E431132D5819}"/>
          </ac:spMkLst>
        </pc:spChg>
      </pc:sldChg>
    </pc:docChg>
  </pc:docChgLst>
  <pc:docChgLst>
    <pc:chgData name="Mrázková Denisa" userId="a9562771-38d5-41a0-9174-cf1e1ffdc794" providerId="ADAL" clId="{9039D010-7500-441B-9817-6A23F431B0AF}"/>
    <pc:docChg chg="undo custSel modSld">
      <pc:chgData name="Mrázková Denisa" userId="a9562771-38d5-41a0-9174-cf1e1ffdc794" providerId="ADAL" clId="{9039D010-7500-441B-9817-6A23F431B0AF}" dt="2026-09-21T06:01:35.880" v="691" actId="12385"/>
      <pc:docMkLst>
        <pc:docMk/>
      </pc:docMkLst>
      <pc:sldChg chg="addSp modSp mod">
        <pc:chgData name="Mrázková Denisa" userId="a9562771-38d5-41a0-9174-cf1e1ffdc794" providerId="ADAL" clId="{9039D010-7500-441B-9817-6A23F431B0AF}" dt="2026-09-21T06:01:35.880" v="691" actId="12385"/>
        <pc:sldMkLst>
          <pc:docMk/>
          <pc:sldMk cId="535921889" sldId="266"/>
        </pc:sldMkLst>
        <pc:spChg chg="mod">
          <ac:chgData name="Mrázková Denisa" userId="a9562771-38d5-41a0-9174-cf1e1ffdc794" providerId="ADAL" clId="{9039D010-7500-441B-9817-6A23F431B0AF}" dt="2026-09-21T05:57:31.472" v="538" actId="255"/>
          <ac:spMkLst>
            <pc:docMk/>
            <pc:sldMk cId="535921889" sldId="266"/>
            <ac:spMk id="3" creationId="{E4BF6E11-EC89-D487-A16D-347B2BA4DE96}"/>
          </ac:spMkLst>
        </pc:spChg>
        <pc:graphicFrameChg chg="add mod modGraphic">
          <ac:chgData name="Mrázková Denisa" userId="a9562771-38d5-41a0-9174-cf1e1ffdc794" providerId="ADAL" clId="{9039D010-7500-441B-9817-6A23F431B0AF}" dt="2026-09-21T05:57:39.115" v="539" actId="1076"/>
          <ac:graphicFrameMkLst>
            <pc:docMk/>
            <pc:sldMk cId="535921889" sldId="266"/>
            <ac:graphicFrameMk id="4" creationId="{3534C6D6-89AD-89B9-E3C1-F0AFAFB45CB3}"/>
          </ac:graphicFrameMkLst>
        </pc:graphicFrameChg>
        <pc:graphicFrameChg chg="mod modGraphic">
          <ac:chgData name="Mrázková Denisa" userId="a9562771-38d5-41a0-9174-cf1e1ffdc794" providerId="ADAL" clId="{9039D010-7500-441B-9817-6A23F431B0AF}" dt="2026-09-21T06:01:35.880" v="691" actId="12385"/>
          <ac:graphicFrameMkLst>
            <pc:docMk/>
            <pc:sldMk cId="535921889" sldId="266"/>
            <ac:graphicFrameMk id="14" creationId="{175CB106-5C7F-99DB-1BE3-741623067E6B}"/>
          </ac:graphicFrameMkLst>
        </pc:graphicFrameChg>
      </pc:sldChg>
      <pc:sldChg chg="modSp mod">
        <pc:chgData name="Mrázková Denisa" userId="a9562771-38d5-41a0-9174-cf1e1ffdc794" providerId="ADAL" clId="{9039D010-7500-441B-9817-6A23F431B0AF}" dt="2026-09-21T06:00:55.295" v="690" actId="20577"/>
        <pc:sldMkLst>
          <pc:docMk/>
          <pc:sldMk cId="3034563804" sldId="267"/>
        </pc:sldMkLst>
        <pc:spChg chg="mod">
          <ac:chgData name="Mrázková Denisa" userId="a9562771-38d5-41a0-9174-cf1e1ffdc794" providerId="ADAL" clId="{9039D010-7500-441B-9817-6A23F431B0AF}" dt="2026-09-21T06:00:55.295" v="690" actId="20577"/>
          <ac:spMkLst>
            <pc:docMk/>
            <pc:sldMk cId="3034563804" sldId="267"/>
            <ac:spMk id="13" creationId="{F2F6465E-AD7A-3CBE-19D0-D21F2223A77D}"/>
          </ac:spMkLst>
        </pc:spChg>
      </pc:sldChg>
    </pc:docChg>
  </pc:docChgLst>
  <pc:docChgLst>
    <pc:chgData name="Vašková Helena" userId="S::helena.vaskova@kraj-lbc.cz::2c3851a8-d0c1-48d5-96c7-02a3c27110d6" providerId="AD" clId="Web-{AEB90EAB-7CB8-FB2E-5184-C0942DDDF14A}"/>
    <pc:docChg chg="modSld">
      <pc:chgData name="Vašková Helena" userId="S::helena.vaskova@kraj-lbc.cz::2c3851a8-d0c1-48d5-96c7-02a3c27110d6" providerId="AD" clId="Web-{AEB90EAB-7CB8-FB2E-5184-C0942DDDF14A}" dt="2026-09-22T12:45:49.420" v="10" actId="20577"/>
      <pc:docMkLst>
        <pc:docMk/>
      </pc:docMkLst>
      <pc:sldChg chg="modSp">
        <pc:chgData name="Vašková Helena" userId="S::helena.vaskova@kraj-lbc.cz::2c3851a8-d0c1-48d5-96c7-02a3c27110d6" providerId="AD" clId="Web-{AEB90EAB-7CB8-FB2E-5184-C0942DDDF14A}" dt="2026-09-22T12:45:49.420" v="10" actId="20577"/>
        <pc:sldMkLst>
          <pc:docMk/>
          <pc:sldMk cId="375184275" sldId="268"/>
        </pc:sldMkLst>
        <pc:spChg chg="mod">
          <ac:chgData name="Vašková Helena" userId="S::helena.vaskova@kraj-lbc.cz::2c3851a8-d0c1-48d5-96c7-02a3c27110d6" providerId="AD" clId="Web-{AEB90EAB-7CB8-FB2E-5184-C0942DDDF14A}" dt="2026-09-22T12:45:49.420" v="10" actId="20577"/>
          <ac:spMkLst>
            <pc:docMk/>
            <pc:sldMk cId="375184275" sldId="268"/>
            <ac:spMk id="3" creationId="{47AC1D75-BAEE-6C53-2898-F4132DDA2672}"/>
          </ac:spMkLst>
        </pc:spChg>
      </pc:sldChg>
    </pc:docChg>
  </pc:docChgLst>
  <pc:docChgLst>
    <pc:chgData name="Vašková Helena" userId="S::helena.vaskova@kraj-lbc.cz::2c3851a8-d0c1-48d5-96c7-02a3c27110d6" providerId="AD" clId="Web-{00000000-0000-0000-0000-000000000000}"/>
    <pc:docChg chg="addSld delSld modSld">
      <pc:chgData name="Vašková Helena" userId="S::helena.vaskova@kraj-lbc.cz::2c3851a8-d0c1-48d5-96c7-02a3c27110d6" providerId="AD" clId="Web-{00000000-0000-0000-0000-000000000000}" dt="2026-09-23T14:30:49.779" v="253" actId="20577"/>
      <pc:docMkLst>
        <pc:docMk/>
      </pc:docMkLst>
      <pc:sldChg chg="modSp">
        <pc:chgData name="Vašková Helena" userId="S::helena.vaskova@kraj-lbc.cz::2c3851a8-d0c1-48d5-96c7-02a3c27110d6" providerId="AD" clId="Web-{00000000-0000-0000-0000-000000000000}" dt="2026-09-23T14:25:57.583" v="140" actId="20577"/>
        <pc:sldMkLst>
          <pc:docMk/>
          <pc:sldMk cId="2266909120" sldId="274"/>
        </pc:sldMkLst>
        <pc:spChg chg="mod">
          <ac:chgData name="Vašková Helena" userId="S::helena.vaskova@kraj-lbc.cz::2c3851a8-d0c1-48d5-96c7-02a3c27110d6" providerId="AD" clId="Web-{00000000-0000-0000-0000-000000000000}" dt="2026-09-23T14:25:57.583" v="140" actId="20577"/>
          <ac:spMkLst>
            <pc:docMk/>
            <pc:sldMk cId="2266909120" sldId="274"/>
            <ac:spMk id="3" creationId="{362B10F7-9AAC-5986-F6C8-39BE49229470}"/>
          </ac:spMkLst>
        </pc:spChg>
      </pc:sldChg>
      <pc:sldChg chg="modSp">
        <pc:chgData name="Vašková Helena" userId="S::helena.vaskova@kraj-lbc.cz::2c3851a8-d0c1-48d5-96c7-02a3c27110d6" providerId="AD" clId="Web-{00000000-0000-0000-0000-000000000000}" dt="2026-09-23T14:28:04.337" v="235" actId="20577"/>
        <pc:sldMkLst>
          <pc:docMk/>
          <pc:sldMk cId="319133899" sldId="275"/>
        </pc:sldMkLst>
        <pc:spChg chg="mod">
          <ac:chgData name="Vašková Helena" userId="S::helena.vaskova@kraj-lbc.cz::2c3851a8-d0c1-48d5-96c7-02a3c27110d6" providerId="AD" clId="Web-{00000000-0000-0000-0000-000000000000}" dt="2026-09-23T14:28:04.337" v="235" actId="20577"/>
          <ac:spMkLst>
            <pc:docMk/>
            <pc:sldMk cId="319133899" sldId="275"/>
            <ac:spMk id="3" creationId="{F758569B-A7AD-2C8D-70DC-2B668F0F13B5}"/>
          </ac:spMkLst>
        </pc:spChg>
      </pc:sldChg>
      <pc:sldChg chg="modSp">
        <pc:chgData name="Vašková Helena" userId="S::helena.vaskova@kraj-lbc.cz::2c3851a8-d0c1-48d5-96c7-02a3c27110d6" providerId="AD" clId="Web-{00000000-0000-0000-0000-000000000000}" dt="2026-09-23T14:30:49.779" v="253" actId="20577"/>
        <pc:sldMkLst>
          <pc:docMk/>
          <pc:sldMk cId="3533582974" sldId="276"/>
        </pc:sldMkLst>
        <pc:spChg chg="mod">
          <ac:chgData name="Vašková Helena" userId="S::helena.vaskova@kraj-lbc.cz::2c3851a8-d0c1-48d5-96c7-02a3c27110d6" providerId="AD" clId="Web-{00000000-0000-0000-0000-000000000000}" dt="2026-09-23T14:30:49.779" v="253" actId="20577"/>
          <ac:spMkLst>
            <pc:docMk/>
            <pc:sldMk cId="3533582974" sldId="276"/>
            <ac:spMk id="3" creationId="{370502C4-0370-289A-0A6A-C338ABBBDC23}"/>
          </ac:spMkLst>
        </pc:spChg>
      </pc:sldChg>
      <pc:sldChg chg="modSp">
        <pc:chgData name="Vašková Helena" userId="S::helena.vaskova@kraj-lbc.cz::2c3851a8-d0c1-48d5-96c7-02a3c27110d6" providerId="AD" clId="Web-{00000000-0000-0000-0000-000000000000}" dt="2026-09-23T14:22:19.701" v="5" actId="20577"/>
        <pc:sldMkLst>
          <pc:docMk/>
          <pc:sldMk cId="1613461257" sldId="277"/>
        </pc:sldMkLst>
        <pc:spChg chg="mod">
          <ac:chgData name="Vašková Helena" userId="S::helena.vaskova@kraj-lbc.cz::2c3851a8-d0c1-48d5-96c7-02a3c27110d6" providerId="AD" clId="Web-{00000000-0000-0000-0000-000000000000}" dt="2026-09-23T14:22:19.701" v="5" actId="20577"/>
          <ac:spMkLst>
            <pc:docMk/>
            <pc:sldMk cId="1613461257" sldId="277"/>
            <ac:spMk id="3" creationId="{1C86FC88-3237-8613-4C1B-E431132D5819}"/>
          </ac:spMkLst>
        </pc:spChg>
      </pc:sldChg>
      <pc:sldChg chg="new del">
        <pc:chgData name="Vašková Helena" userId="S::helena.vaskova@kraj-lbc.cz::2c3851a8-d0c1-48d5-96c7-02a3c27110d6" providerId="AD" clId="Web-{00000000-0000-0000-0000-000000000000}" dt="2026-09-23T14:28:10.259" v="236"/>
        <pc:sldMkLst>
          <pc:docMk/>
          <pc:sldMk cId="2390967628" sldId="280"/>
        </pc:sldMkLst>
      </pc:sldChg>
    </pc:docChg>
  </pc:docChgLst>
  <pc:docChgLst>
    <pc:chgData name="Kasalová Dagmar" userId="1fe919ee-57c2-43d6-bebd-f1193787804e" providerId="ADAL" clId="{B86952B2-263C-4393-9347-68B48A11E6B2}"/>
    <pc:docChg chg="undo custSel addSld delSld modSld sldOrd modMainMaster">
      <pc:chgData name="Kasalová Dagmar" userId="1fe919ee-57c2-43d6-bebd-f1193787804e" providerId="ADAL" clId="{B86952B2-263C-4393-9347-68B48A11E6B2}" dt="2026-09-23T12:59:12.738" v="876" actId="1076"/>
      <pc:docMkLst>
        <pc:docMk/>
      </pc:docMkLst>
      <pc:sldChg chg="delSp modSp mod">
        <pc:chgData name="Kasalová Dagmar" userId="1fe919ee-57c2-43d6-bebd-f1193787804e" providerId="ADAL" clId="{B86952B2-263C-4393-9347-68B48A11E6B2}" dt="2026-09-23T12:24:07.105" v="264" actId="478"/>
        <pc:sldMkLst>
          <pc:docMk/>
          <pc:sldMk cId="3034563804" sldId="267"/>
        </pc:sldMkLst>
        <pc:spChg chg="del mod">
          <ac:chgData name="Kasalová Dagmar" userId="1fe919ee-57c2-43d6-bebd-f1193787804e" providerId="ADAL" clId="{B86952B2-263C-4393-9347-68B48A11E6B2}" dt="2026-09-23T12:24:07.105" v="264" actId="478"/>
          <ac:spMkLst>
            <pc:docMk/>
            <pc:sldMk cId="3034563804" sldId="267"/>
            <ac:spMk id="11" creationId="{F29A059D-8B1C-09E6-297C-9E73B39BAB1B}"/>
          </ac:spMkLst>
        </pc:spChg>
      </pc:sldChg>
      <pc:sldChg chg="modSp new mod ord">
        <pc:chgData name="Kasalová Dagmar" userId="1fe919ee-57c2-43d6-bebd-f1193787804e" providerId="ADAL" clId="{B86952B2-263C-4393-9347-68B48A11E6B2}" dt="2026-09-22T12:57:04.826" v="251" actId="15"/>
        <pc:sldMkLst>
          <pc:docMk/>
          <pc:sldMk cId="375184275" sldId="268"/>
        </pc:sldMkLst>
        <pc:spChg chg="mod">
          <ac:chgData name="Kasalová Dagmar" userId="1fe919ee-57c2-43d6-bebd-f1193787804e" providerId="ADAL" clId="{B86952B2-263C-4393-9347-68B48A11E6B2}" dt="2026-09-22T08:26:14.059" v="238" actId="20577"/>
          <ac:spMkLst>
            <pc:docMk/>
            <pc:sldMk cId="375184275" sldId="268"/>
            <ac:spMk id="2" creationId="{A9125E5E-4AD0-ED65-818C-095031DA1E21}"/>
          </ac:spMkLst>
        </pc:spChg>
        <pc:spChg chg="mod">
          <ac:chgData name="Kasalová Dagmar" userId="1fe919ee-57c2-43d6-bebd-f1193787804e" providerId="ADAL" clId="{B86952B2-263C-4393-9347-68B48A11E6B2}" dt="2026-09-22T12:57:04.826" v="251" actId="15"/>
          <ac:spMkLst>
            <pc:docMk/>
            <pc:sldMk cId="375184275" sldId="268"/>
            <ac:spMk id="3" creationId="{47AC1D75-BAEE-6C53-2898-F4132DDA2672}"/>
          </ac:spMkLst>
        </pc:spChg>
      </pc:sldChg>
      <pc:sldChg chg="modSp new del mod ord">
        <pc:chgData name="Kasalová Dagmar" userId="1fe919ee-57c2-43d6-bebd-f1193787804e" providerId="ADAL" clId="{B86952B2-263C-4393-9347-68B48A11E6B2}" dt="2026-09-22T06:30:59.143" v="25" actId="2696"/>
        <pc:sldMkLst>
          <pc:docMk/>
          <pc:sldMk cId="1261397513" sldId="268"/>
        </pc:sldMkLst>
        <pc:spChg chg="mod">
          <ac:chgData name="Kasalová Dagmar" userId="1fe919ee-57c2-43d6-bebd-f1193787804e" providerId="ADAL" clId="{B86952B2-263C-4393-9347-68B48A11E6B2}" dt="2026-09-22T06:30:43.950" v="24" actId="20577"/>
          <ac:spMkLst>
            <pc:docMk/>
            <pc:sldMk cId="1261397513" sldId="268"/>
            <ac:spMk id="2" creationId="{2315BE24-345A-A210-F6CB-9A2D6613D251}"/>
          </ac:spMkLst>
        </pc:spChg>
      </pc:sldChg>
      <pc:sldChg chg="new del">
        <pc:chgData name="Kasalová Dagmar" userId="1fe919ee-57c2-43d6-bebd-f1193787804e" providerId="ADAL" clId="{B86952B2-263C-4393-9347-68B48A11E6B2}" dt="2026-09-22T10:33:24.292" v="247" actId="47"/>
        <pc:sldMkLst>
          <pc:docMk/>
          <pc:sldMk cId="102397149" sldId="269"/>
        </pc:sldMkLst>
      </pc:sldChg>
      <pc:sldChg chg="del">
        <pc:chgData name="Kasalová Dagmar" userId="1fe919ee-57c2-43d6-bebd-f1193787804e" providerId="ADAL" clId="{B86952B2-263C-4393-9347-68B48A11E6B2}" dt="2026-09-22T10:33:13.183" v="245" actId="47"/>
        <pc:sldMkLst>
          <pc:docMk/>
          <pc:sldMk cId="2930746440" sldId="269"/>
        </pc:sldMkLst>
      </pc:sldChg>
      <pc:sldChg chg="modSp mod">
        <pc:chgData name="Kasalová Dagmar" userId="1fe919ee-57c2-43d6-bebd-f1193787804e" providerId="ADAL" clId="{B86952B2-263C-4393-9347-68B48A11E6B2}" dt="2026-09-23T12:55:03.449" v="875" actId="114"/>
        <pc:sldMkLst>
          <pc:docMk/>
          <pc:sldMk cId="2152600772" sldId="270"/>
        </pc:sldMkLst>
        <pc:spChg chg="mod">
          <ac:chgData name="Kasalová Dagmar" userId="1fe919ee-57c2-43d6-bebd-f1193787804e" providerId="ADAL" clId="{B86952B2-263C-4393-9347-68B48A11E6B2}" dt="2026-09-23T12:36:10.825" v="374" actId="6549"/>
          <ac:spMkLst>
            <pc:docMk/>
            <pc:sldMk cId="2152600772" sldId="270"/>
            <ac:spMk id="2" creationId="{F2AF1B6E-C6DD-CEAD-297E-DD811C253964}"/>
          </ac:spMkLst>
        </pc:spChg>
        <pc:spChg chg="mod">
          <ac:chgData name="Kasalová Dagmar" userId="1fe919ee-57c2-43d6-bebd-f1193787804e" providerId="ADAL" clId="{B86952B2-263C-4393-9347-68B48A11E6B2}" dt="2026-09-23T12:55:03.449" v="875" actId="114"/>
          <ac:spMkLst>
            <pc:docMk/>
            <pc:sldMk cId="2152600772" sldId="270"/>
            <ac:spMk id="3" creationId="{03562574-6B69-8B5A-9363-3D1618CCF71A}"/>
          </ac:spMkLst>
        </pc:spChg>
        <pc:picChg chg="mod">
          <ac:chgData name="Kasalová Dagmar" userId="1fe919ee-57c2-43d6-bebd-f1193787804e" providerId="ADAL" clId="{B86952B2-263C-4393-9347-68B48A11E6B2}" dt="2026-09-23T12:37:01.624" v="449" actId="1076"/>
          <ac:picMkLst>
            <pc:docMk/>
            <pc:sldMk cId="2152600772" sldId="270"/>
            <ac:picMk id="6" creationId="{2CEC7941-9927-2FB8-808C-E1B5447702ED}"/>
          </ac:picMkLst>
        </pc:picChg>
      </pc:sldChg>
      <pc:sldChg chg="modSp mod">
        <pc:chgData name="Kasalová Dagmar" userId="1fe919ee-57c2-43d6-bebd-f1193787804e" providerId="ADAL" clId="{B86952B2-263C-4393-9347-68B48A11E6B2}" dt="2026-09-23T12:59:12.738" v="876" actId="1076"/>
        <pc:sldMkLst>
          <pc:docMk/>
          <pc:sldMk cId="3587995198" sldId="271"/>
        </pc:sldMkLst>
        <pc:spChg chg="mod">
          <ac:chgData name="Kasalová Dagmar" userId="1fe919ee-57c2-43d6-bebd-f1193787804e" providerId="ADAL" clId="{B86952B2-263C-4393-9347-68B48A11E6B2}" dt="2026-09-23T12:39:10.754" v="496" actId="113"/>
          <ac:spMkLst>
            <pc:docMk/>
            <pc:sldMk cId="3587995198" sldId="271"/>
            <ac:spMk id="2" creationId="{82859F13-63D7-F3AD-2C85-0BBD6731FDB6}"/>
          </ac:spMkLst>
        </pc:spChg>
        <pc:spChg chg="mod">
          <ac:chgData name="Kasalová Dagmar" userId="1fe919ee-57c2-43d6-bebd-f1193787804e" providerId="ADAL" clId="{B86952B2-263C-4393-9347-68B48A11E6B2}" dt="2026-09-23T12:51:11.495" v="841" actId="115"/>
          <ac:spMkLst>
            <pc:docMk/>
            <pc:sldMk cId="3587995198" sldId="271"/>
            <ac:spMk id="3" creationId="{38458764-6AD5-7DAC-B950-2666D328C97A}"/>
          </ac:spMkLst>
        </pc:spChg>
        <pc:picChg chg="mod">
          <ac:chgData name="Kasalová Dagmar" userId="1fe919ee-57c2-43d6-bebd-f1193787804e" providerId="ADAL" clId="{B86952B2-263C-4393-9347-68B48A11E6B2}" dt="2026-09-23T12:59:12.738" v="876" actId="1076"/>
          <ac:picMkLst>
            <pc:docMk/>
            <pc:sldMk cId="3587995198" sldId="271"/>
            <ac:picMk id="4" creationId="{B3142060-9DAE-D5C5-6565-24F830032192}"/>
          </ac:picMkLst>
        </pc:picChg>
      </pc:sldChg>
      <pc:sldChg chg="modSp mod">
        <pc:chgData name="Kasalová Dagmar" userId="1fe919ee-57c2-43d6-bebd-f1193787804e" providerId="ADAL" clId="{B86952B2-263C-4393-9347-68B48A11E6B2}" dt="2026-09-23T12:35:34.025" v="342" actId="20577"/>
        <pc:sldMkLst>
          <pc:docMk/>
          <pc:sldMk cId="2658168801" sldId="272"/>
        </pc:sldMkLst>
        <pc:spChg chg="mod">
          <ac:chgData name="Kasalová Dagmar" userId="1fe919ee-57c2-43d6-bebd-f1193787804e" providerId="ADAL" clId="{B86952B2-263C-4393-9347-68B48A11E6B2}" dt="2026-09-23T12:35:34.025" v="342" actId="20577"/>
          <ac:spMkLst>
            <pc:docMk/>
            <pc:sldMk cId="2658168801" sldId="272"/>
            <ac:spMk id="3" creationId="{A83202E2-3394-F683-B70D-792EBDEF3AA9}"/>
          </ac:spMkLst>
        </pc:spChg>
      </pc:sldChg>
      <pc:sldChg chg="modSp mod">
        <pc:chgData name="Kasalová Dagmar" userId="1fe919ee-57c2-43d6-bebd-f1193787804e" providerId="ADAL" clId="{B86952B2-263C-4393-9347-68B48A11E6B2}" dt="2026-09-23T12:27:04.852" v="270" actId="2711"/>
        <pc:sldMkLst>
          <pc:docMk/>
          <pc:sldMk cId="3908018704" sldId="273"/>
        </pc:sldMkLst>
        <pc:spChg chg="mod">
          <ac:chgData name="Kasalová Dagmar" userId="1fe919ee-57c2-43d6-bebd-f1193787804e" providerId="ADAL" clId="{B86952B2-263C-4393-9347-68B48A11E6B2}" dt="2026-09-23T12:27:04.852" v="270" actId="2711"/>
          <ac:spMkLst>
            <pc:docMk/>
            <pc:sldMk cId="3908018704" sldId="273"/>
            <ac:spMk id="3" creationId="{39A72303-4D49-0814-A104-D7831C69AF46}"/>
          </ac:spMkLst>
        </pc:spChg>
      </pc:sldChg>
      <pc:sldChg chg="modSp mod">
        <pc:chgData name="Kasalová Dagmar" userId="1fe919ee-57c2-43d6-bebd-f1193787804e" providerId="ADAL" clId="{B86952B2-263C-4393-9347-68B48A11E6B2}" dt="2026-09-23T12:46:55.184" v="724" actId="404"/>
        <pc:sldMkLst>
          <pc:docMk/>
          <pc:sldMk cId="2266909120" sldId="274"/>
        </pc:sldMkLst>
        <pc:spChg chg="mod">
          <ac:chgData name="Kasalová Dagmar" userId="1fe919ee-57c2-43d6-bebd-f1193787804e" providerId="ADAL" clId="{B86952B2-263C-4393-9347-68B48A11E6B2}" dt="2026-09-23T12:45:52.803" v="714" actId="113"/>
          <ac:spMkLst>
            <pc:docMk/>
            <pc:sldMk cId="2266909120" sldId="274"/>
            <ac:spMk id="2" creationId="{D89EDFB1-C083-2C05-FFD5-782CC857087C}"/>
          </ac:spMkLst>
        </pc:spChg>
        <pc:spChg chg="mod">
          <ac:chgData name="Kasalová Dagmar" userId="1fe919ee-57c2-43d6-bebd-f1193787804e" providerId="ADAL" clId="{B86952B2-263C-4393-9347-68B48A11E6B2}" dt="2026-09-23T12:46:55.184" v="724" actId="404"/>
          <ac:spMkLst>
            <pc:docMk/>
            <pc:sldMk cId="2266909120" sldId="274"/>
            <ac:spMk id="3" creationId="{362B10F7-9AAC-5986-F6C8-39BE49229470}"/>
          </ac:spMkLst>
        </pc:spChg>
      </pc:sldChg>
      <pc:sldChg chg="modSp mod">
        <pc:chgData name="Kasalová Dagmar" userId="1fe919ee-57c2-43d6-bebd-f1193787804e" providerId="ADAL" clId="{B86952B2-263C-4393-9347-68B48A11E6B2}" dt="2026-09-23T12:50:06.930" v="838" actId="20577"/>
        <pc:sldMkLst>
          <pc:docMk/>
          <pc:sldMk cId="319133899" sldId="275"/>
        </pc:sldMkLst>
        <pc:spChg chg="mod">
          <ac:chgData name="Kasalová Dagmar" userId="1fe919ee-57c2-43d6-bebd-f1193787804e" providerId="ADAL" clId="{B86952B2-263C-4393-9347-68B48A11E6B2}" dt="2026-09-23T12:49:04.331" v="828" actId="113"/>
          <ac:spMkLst>
            <pc:docMk/>
            <pc:sldMk cId="319133899" sldId="275"/>
            <ac:spMk id="2" creationId="{01BBD401-4334-7A82-5FD9-325AB0ACAC03}"/>
          </ac:spMkLst>
        </pc:spChg>
        <pc:spChg chg="mod">
          <ac:chgData name="Kasalová Dagmar" userId="1fe919ee-57c2-43d6-bebd-f1193787804e" providerId="ADAL" clId="{B86952B2-263C-4393-9347-68B48A11E6B2}" dt="2026-09-23T12:50:06.930" v="838" actId="20577"/>
          <ac:spMkLst>
            <pc:docMk/>
            <pc:sldMk cId="319133899" sldId="275"/>
            <ac:spMk id="3" creationId="{F758569B-A7AD-2C8D-70DC-2B668F0F13B5}"/>
          </ac:spMkLst>
        </pc:spChg>
      </pc:sldChg>
      <pc:sldChg chg="modSp mod">
        <pc:chgData name="Kasalová Dagmar" userId="1fe919ee-57c2-43d6-bebd-f1193787804e" providerId="ADAL" clId="{B86952B2-263C-4393-9347-68B48A11E6B2}" dt="2026-09-23T12:53:56.571" v="874" actId="255"/>
        <pc:sldMkLst>
          <pc:docMk/>
          <pc:sldMk cId="3533582974" sldId="276"/>
        </pc:sldMkLst>
        <pc:spChg chg="mod">
          <ac:chgData name="Kasalová Dagmar" userId="1fe919ee-57c2-43d6-bebd-f1193787804e" providerId="ADAL" clId="{B86952B2-263C-4393-9347-68B48A11E6B2}" dt="2026-09-23T12:51:59.747" v="844" actId="113"/>
          <ac:spMkLst>
            <pc:docMk/>
            <pc:sldMk cId="3533582974" sldId="276"/>
            <ac:spMk id="2" creationId="{70DED5FA-CE05-13BD-CC26-10BA588B7291}"/>
          </ac:spMkLst>
        </pc:spChg>
        <pc:spChg chg="mod">
          <ac:chgData name="Kasalová Dagmar" userId="1fe919ee-57c2-43d6-bebd-f1193787804e" providerId="ADAL" clId="{B86952B2-263C-4393-9347-68B48A11E6B2}" dt="2026-09-23T12:53:56.571" v="874" actId="255"/>
          <ac:spMkLst>
            <pc:docMk/>
            <pc:sldMk cId="3533582974" sldId="276"/>
            <ac:spMk id="3" creationId="{370502C4-0370-289A-0A6A-C338ABBBDC23}"/>
          </ac:spMkLst>
        </pc:spChg>
      </pc:sldChg>
      <pc:sldChg chg="modSp mod">
        <pc:chgData name="Kasalová Dagmar" userId="1fe919ee-57c2-43d6-bebd-f1193787804e" providerId="ADAL" clId="{B86952B2-263C-4393-9347-68B48A11E6B2}" dt="2026-09-23T12:46:14.005" v="720" actId="403"/>
        <pc:sldMkLst>
          <pc:docMk/>
          <pc:sldMk cId="1613461257" sldId="277"/>
        </pc:sldMkLst>
        <pc:spChg chg="mod">
          <ac:chgData name="Kasalová Dagmar" userId="1fe919ee-57c2-43d6-bebd-f1193787804e" providerId="ADAL" clId="{B86952B2-263C-4393-9347-68B48A11E6B2}" dt="2026-09-23T12:46:00.400" v="715" actId="113"/>
          <ac:spMkLst>
            <pc:docMk/>
            <pc:sldMk cId="1613461257" sldId="277"/>
            <ac:spMk id="2" creationId="{F989C744-83F0-0C54-8718-BAAC25330390}"/>
          </ac:spMkLst>
        </pc:spChg>
        <pc:spChg chg="mod">
          <ac:chgData name="Kasalová Dagmar" userId="1fe919ee-57c2-43d6-bebd-f1193787804e" providerId="ADAL" clId="{B86952B2-263C-4393-9347-68B48A11E6B2}" dt="2026-09-23T12:46:14.005" v="720" actId="403"/>
          <ac:spMkLst>
            <pc:docMk/>
            <pc:sldMk cId="1613461257" sldId="277"/>
            <ac:spMk id="3" creationId="{1C86FC88-3237-8613-4C1B-E431132D5819}"/>
          </ac:spMkLst>
        </pc:spChg>
      </pc:sldChg>
      <pc:sldMasterChg chg="addSp mod modSldLayout">
        <pc:chgData name="Kasalová Dagmar" userId="1fe919ee-57c2-43d6-bebd-f1193787804e" providerId="ADAL" clId="{B86952B2-263C-4393-9347-68B48A11E6B2}" dt="2026-09-22T10:34:39.598" v="249" actId="22"/>
        <pc:sldMasterMkLst>
          <pc:docMk/>
          <pc:sldMasterMk cId="465183221" sldId="2147483648"/>
        </pc:sldMasterMkLst>
        <pc:spChg chg="add">
          <ac:chgData name="Kasalová Dagmar" userId="1fe919ee-57c2-43d6-bebd-f1193787804e" providerId="ADAL" clId="{B86952B2-263C-4393-9347-68B48A11E6B2}" dt="2026-09-22T10:34:39.598" v="249" actId="22"/>
          <ac:spMkLst>
            <pc:docMk/>
            <pc:sldMasterMk cId="465183221" sldId="2147483648"/>
            <ac:spMk id="10" creationId="{05F54298-8935-C6DC-D420-051008CB433A}"/>
          </ac:spMkLst>
        </pc:spChg>
        <pc:picChg chg="add">
          <ac:chgData name="Kasalová Dagmar" userId="1fe919ee-57c2-43d6-bebd-f1193787804e" providerId="ADAL" clId="{B86952B2-263C-4393-9347-68B48A11E6B2}" dt="2026-09-22T10:34:39.598" v="249" actId="22"/>
          <ac:picMkLst>
            <pc:docMk/>
            <pc:sldMasterMk cId="465183221" sldId="2147483648"/>
            <ac:picMk id="8" creationId="{A5A710B1-8753-DA93-4476-BD6444726621}"/>
          </ac:picMkLst>
        </pc:picChg>
        <pc:sldLayoutChg chg="addSp delSp mod">
          <pc:chgData name="Kasalová Dagmar" userId="1fe919ee-57c2-43d6-bebd-f1193787804e" providerId="ADAL" clId="{B86952B2-263C-4393-9347-68B48A11E6B2}" dt="2026-09-22T10:33:02.177" v="244" actId="22"/>
          <pc:sldLayoutMkLst>
            <pc:docMk/>
            <pc:sldMasterMk cId="465183221" sldId="2147483648"/>
            <pc:sldLayoutMk cId="3689156670" sldId="2147483650"/>
          </pc:sldLayoutMkLst>
          <pc:spChg chg="add">
            <ac:chgData name="Kasalová Dagmar" userId="1fe919ee-57c2-43d6-bebd-f1193787804e" providerId="ADAL" clId="{B86952B2-263C-4393-9347-68B48A11E6B2}" dt="2026-09-22T10:33:02.177" v="244" actId="22"/>
            <ac:spMkLst>
              <pc:docMk/>
              <pc:sldMasterMk cId="465183221" sldId="2147483648"/>
              <pc:sldLayoutMk cId="3689156670" sldId="2147483650"/>
              <ac:spMk id="12" creationId="{7256767E-749F-F58A-8926-D113486A2BEF}"/>
            </ac:spMkLst>
          </pc:spChg>
          <pc:picChg chg="add">
            <ac:chgData name="Kasalová Dagmar" userId="1fe919ee-57c2-43d6-bebd-f1193787804e" providerId="ADAL" clId="{B86952B2-263C-4393-9347-68B48A11E6B2}" dt="2026-09-22T10:31:49.701" v="241" actId="22"/>
            <ac:picMkLst>
              <pc:docMk/>
              <pc:sldMasterMk cId="465183221" sldId="2147483648"/>
              <pc:sldLayoutMk cId="3689156670" sldId="2147483650"/>
              <ac:picMk id="8" creationId="{E75B4873-D597-C270-D779-FF3C8D0D7B1D}"/>
            </ac:picMkLst>
          </pc:picChg>
          <pc:picChg chg="add del">
            <ac:chgData name="Kasalová Dagmar" userId="1fe919ee-57c2-43d6-bebd-f1193787804e" providerId="ADAL" clId="{B86952B2-263C-4393-9347-68B48A11E6B2}" dt="2026-09-22T10:32:42.909" v="243" actId="478"/>
            <ac:picMkLst>
              <pc:docMk/>
              <pc:sldMasterMk cId="465183221" sldId="2147483648"/>
              <pc:sldLayoutMk cId="3689156670" sldId="2147483650"/>
              <ac:picMk id="10" creationId="{0D152B77-CB9B-873D-1546-F4BD51AC17DA}"/>
            </ac:picMkLst>
          </pc:picChg>
        </pc:sldLayoutChg>
        <pc:sldLayoutChg chg="addSp mod">
          <pc:chgData name="Kasalová Dagmar" userId="1fe919ee-57c2-43d6-bebd-f1193787804e" providerId="ADAL" clId="{B86952B2-263C-4393-9347-68B48A11E6B2}" dt="2026-09-22T10:34:04.437" v="248" actId="22"/>
          <pc:sldLayoutMkLst>
            <pc:docMk/>
            <pc:sldMasterMk cId="465183221" sldId="2147483648"/>
            <pc:sldLayoutMk cId="2809400727" sldId="2147483655"/>
          </pc:sldLayoutMkLst>
          <pc:spChg chg="add">
            <ac:chgData name="Kasalová Dagmar" userId="1fe919ee-57c2-43d6-bebd-f1193787804e" providerId="ADAL" clId="{B86952B2-263C-4393-9347-68B48A11E6B2}" dt="2026-09-22T10:34:04.437" v="248" actId="22"/>
            <ac:spMkLst>
              <pc:docMk/>
              <pc:sldMasterMk cId="465183221" sldId="2147483648"/>
              <pc:sldLayoutMk cId="2809400727" sldId="2147483655"/>
              <ac:spMk id="8" creationId="{00AE2FBF-4F83-C764-9D85-8467C4E15D46}"/>
            </ac:spMkLst>
          </pc:spChg>
          <pc:picChg chg="add">
            <ac:chgData name="Kasalová Dagmar" userId="1fe919ee-57c2-43d6-bebd-f1193787804e" providerId="ADAL" clId="{B86952B2-263C-4393-9347-68B48A11E6B2}" dt="2026-09-22T10:34:04.437" v="248" actId="22"/>
            <ac:picMkLst>
              <pc:docMk/>
              <pc:sldMasterMk cId="465183221" sldId="2147483648"/>
              <pc:sldLayoutMk cId="2809400727" sldId="2147483655"/>
              <ac:picMk id="6" creationId="{392B834C-087F-B779-9958-2FC0A806C64C}"/>
            </ac:picMkLst>
          </pc:picChg>
        </pc:sldLayoutChg>
      </pc:sldMasterChg>
    </pc:docChg>
  </pc:docChgLst>
  <pc:docChgLst>
    <pc:chgData name="Čermáková Monika" userId="S::monika.cermakova@kraj-lbc.cz::89de1522-4def-4c2a-b9b8-edae5a93df73" providerId="AD" clId="Web-{00000000-0000-0000-0000-000000000000}"/>
    <pc:docChg chg="modSld">
      <pc:chgData name="Čermáková Monika" userId="S::monika.cermakova@kraj-lbc.cz::89de1522-4def-4c2a-b9b8-edae5a93df73" providerId="AD" clId="Web-{00000000-0000-0000-0000-000000000000}" dt="2026-09-23T09:44:04.176" v="419" actId="20577"/>
      <pc:docMkLst>
        <pc:docMk/>
      </pc:docMkLst>
      <pc:sldChg chg="modSp">
        <pc:chgData name="Čermáková Monika" userId="S::monika.cermakova@kraj-lbc.cz::89de1522-4def-4c2a-b9b8-edae5a93df73" providerId="AD" clId="Web-{00000000-0000-0000-0000-000000000000}" dt="2026-09-23T06:50:05.316" v="321" actId="20577"/>
        <pc:sldMkLst>
          <pc:docMk/>
          <pc:sldMk cId="2152600772" sldId="270"/>
        </pc:sldMkLst>
        <pc:spChg chg="mod">
          <ac:chgData name="Čermáková Monika" userId="S::monika.cermakova@kraj-lbc.cz::89de1522-4def-4c2a-b9b8-edae5a93df73" providerId="AD" clId="Web-{00000000-0000-0000-0000-000000000000}" dt="2026-09-23T06:50:05.316" v="321" actId="20577"/>
          <ac:spMkLst>
            <pc:docMk/>
            <pc:sldMk cId="2152600772" sldId="270"/>
            <ac:spMk id="3" creationId="{03562574-6B69-8B5A-9363-3D1618CCF71A}"/>
          </ac:spMkLst>
        </pc:spChg>
        <pc:picChg chg="mod">
          <ac:chgData name="Čermáková Monika" userId="S::monika.cermakova@kraj-lbc.cz::89de1522-4def-4c2a-b9b8-edae5a93df73" providerId="AD" clId="Web-{00000000-0000-0000-0000-000000000000}" dt="2026-09-23T06:45:32.111" v="240" actId="1076"/>
          <ac:picMkLst>
            <pc:docMk/>
            <pc:sldMk cId="2152600772" sldId="270"/>
            <ac:picMk id="4" creationId="{0D6BCEA9-5CF8-5166-DD49-CDE9A0C65888}"/>
          </ac:picMkLst>
        </pc:picChg>
      </pc:sldChg>
      <pc:sldChg chg="addSp delSp modSp mod modClrScheme chgLayout">
        <pc:chgData name="Čermáková Monika" userId="S::monika.cermakova@kraj-lbc.cz::89de1522-4def-4c2a-b9b8-edae5a93df73" providerId="AD" clId="Web-{00000000-0000-0000-0000-000000000000}" dt="2026-09-23T09:44:04.176" v="419" actId="20577"/>
        <pc:sldMkLst>
          <pc:docMk/>
          <pc:sldMk cId="3587995198" sldId="271"/>
        </pc:sldMkLst>
        <pc:spChg chg="mod">
          <ac:chgData name="Čermáková Monika" userId="S::monika.cermakova@kraj-lbc.cz::89de1522-4def-4c2a-b9b8-edae5a93df73" providerId="AD" clId="Web-{00000000-0000-0000-0000-000000000000}" dt="2026-09-23T06:53:43.787" v="400"/>
          <ac:spMkLst>
            <pc:docMk/>
            <pc:sldMk cId="3587995198" sldId="271"/>
            <ac:spMk id="2" creationId="{82859F13-63D7-F3AD-2C85-0BBD6731FDB6}"/>
          </ac:spMkLst>
        </pc:spChg>
        <pc:spChg chg="mod ord">
          <ac:chgData name="Čermáková Monika" userId="S::monika.cermakova@kraj-lbc.cz::89de1522-4def-4c2a-b9b8-edae5a93df73" providerId="AD" clId="Web-{00000000-0000-0000-0000-000000000000}" dt="2026-09-23T09:44:04.176" v="419" actId="20577"/>
          <ac:spMkLst>
            <pc:docMk/>
            <pc:sldMk cId="3587995198" sldId="271"/>
            <ac:spMk id="3" creationId="{38458764-6AD5-7DAC-B950-2666D328C97A}"/>
          </ac:spMkLst>
        </pc:spChg>
        <pc:spChg chg="add del mod">
          <ac:chgData name="Čermáková Monika" userId="S::monika.cermakova@kraj-lbc.cz::89de1522-4def-4c2a-b9b8-edae5a93df73" providerId="AD" clId="Web-{00000000-0000-0000-0000-000000000000}" dt="2026-09-23T06:53:34.240" v="398"/>
          <ac:spMkLst>
            <pc:docMk/>
            <pc:sldMk cId="3587995198" sldId="271"/>
            <ac:spMk id="9" creationId="{B35F959A-CB87-11A9-4DE7-39D9DE1FC346}"/>
          </ac:spMkLst>
        </pc:spChg>
        <pc:spChg chg="add del mod">
          <ac:chgData name="Čermáková Monika" userId="S::monika.cermakova@kraj-lbc.cz::89de1522-4def-4c2a-b9b8-edae5a93df73" providerId="AD" clId="Web-{00000000-0000-0000-0000-000000000000}" dt="2026-09-23T06:53:34.240" v="398"/>
          <ac:spMkLst>
            <pc:docMk/>
            <pc:sldMk cId="3587995198" sldId="271"/>
            <ac:spMk id="11" creationId="{BABB59AD-DC42-C3B8-066F-FA3075DBF6A6}"/>
          </ac:spMkLst>
        </pc:spChg>
        <pc:picChg chg="add del mod">
          <ac:chgData name="Čermáková Monika" userId="S::monika.cermakova@kraj-lbc.cz::89de1522-4def-4c2a-b9b8-edae5a93df73" providerId="AD" clId="Web-{00000000-0000-0000-0000-000000000000}" dt="2026-09-23T06:54:03.053" v="408" actId="1076"/>
          <ac:picMkLst>
            <pc:docMk/>
            <pc:sldMk cId="3587995198" sldId="271"/>
            <ac:picMk id="4" creationId="{B3142060-9DAE-D5C5-6565-24F830032192}"/>
          </ac:picMkLst>
        </pc:picChg>
      </pc:sldChg>
    </pc:docChg>
  </pc:docChgLst>
  <pc:docChgLst>
    <pc:chgData name="Vašková Helena" userId="S::helena.vaskova@kraj-lbc.cz::2c3851a8-d0c1-48d5-96c7-02a3c27110d6" providerId="AD" clId="Web-{357EBEDF-2EAC-8FFB-A182-EA7D5ECBDD8D}"/>
    <pc:docChg chg="modSld">
      <pc:chgData name="Vašková Helena" userId="S::helena.vaskova@kraj-lbc.cz::2c3851a8-d0c1-48d5-96c7-02a3c27110d6" providerId="AD" clId="Web-{357EBEDF-2EAC-8FFB-A182-EA7D5ECBDD8D}" dt="2026-09-23T11:41:25.360" v="65" actId="20577"/>
      <pc:docMkLst>
        <pc:docMk/>
      </pc:docMkLst>
      <pc:sldChg chg="modSp">
        <pc:chgData name="Vašková Helena" userId="S::helena.vaskova@kraj-lbc.cz::2c3851a8-d0c1-48d5-96c7-02a3c27110d6" providerId="AD" clId="Web-{357EBEDF-2EAC-8FFB-A182-EA7D5ECBDD8D}" dt="2026-09-23T11:41:25.360" v="65" actId="20577"/>
        <pc:sldMkLst>
          <pc:docMk/>
          <pc:sldMk cId="1613461257" sldId="277"/>
        </pc:sldMkLst>
        <pc:spChg chg="mod">
          <ac:chgData name="Vašková Helena" userId="S::helena.vaskova@kraj-lbc.cz::2c3851a8-d0c1-48d5-96c7-02a3c27110d6" providerId="AD" clId="Web-{357EBEDF-2EAC-8FFB-A182-EA7D5ECBDD8D}" dt="2026-09-23T11:41:25.360" v="65" actId="20577"/>
          <ac:spMkLst>
            <pc:docMk/>
            <pc:sldMk cId="1613461257" sldId="277"/>
            <ac:spMk id="3" creationId="{1C86FC88-3237-8613-4C1B-E431132D5819}"/>
          </ac:spMkLst>
        </pc:spChg>
      </pc:sldChg>
    </pc:docChg>
  </pc:docChgLst>
  <pc:docChgLst>
    <pc:chgData name="Vašková Helena" userId="S::helena.vaskova@kraj-lbc.cz::2c3851a8-d0c1-48d5-96c7-02a3c27110d6" providerId="AD" clId="Web-{C223E4BE-3069-2281-3100-48E617D2F3EC}"/>
    <pc:docChg chg="modSld">
      <pc:chgData name="Vašková Helena" userId="S::helena.vaskova@kraj-lbc.cz::2c3851a8-d0c1-48d5-96c7-02a3c27110d6" providerId="AD" clId="Web-{C223E4BE-3069-2281-3100-48E617D2F3EC}" dt="2026-09-23T14:20:33.194" v="163" actId="20577"/>
      <pc:docMkLst>
        <pc:docMk/>
      </pc:docMkLst>
      <pc:sldChg chg="modSp">
        <pc:chgData name="Vašková Helena" userId="S::helena.vaskova@kraj-lbc.cz::2c3851a8-d0c1-48d5-96c7-02a3c27110d6" providerId="AD" clId="Web-{C223E4BE-3069-2281-3100-48E617D2F3EC}" dt="2026-09-23T14:20:33.194" v="163" actId="20577"/>
        <pc:sldMkLst>
          <pc:docMk/>
          <pc:sldMk cId="3533582974" sldId="276"/>
        </pc:sldMkLst>
        <pc:spChg chg="mod">
          <ac:chgData name="Vašková Helena" userId="S::helena.vaskova@kraj-lbc.cz::2c3851a8-d0c1-48d5-96c7-02a3c27110d6" providerId="AD" clId="Web-{C223E4BE-3069-2281-3100-48E617D2F3EC}" dt="2026-09-23T14:20:33.194" v="163" actId="20577"/>
          <ac:spMkLst>
            <pc:docMk/>
            <pc:sldMk cId="3533582974" sldId="276"/>
            <ac:spMk id="3" creationId="{370502C4-0370-289A-0A6A-C338ABBBDC23}"/>
          </ac:spMkLst>
        </pc:spChg>
      </pc:sldChg>
    </pc:docChg>
  </pc:docChgLst>
  <pc:docChgLst>
    <pc:chgData name="Čermáková Monika" userId="S::monika.cermakova@kraj-lbc.cz::89de1522-4def-4c2a-b9b8-edae5a93df73" providerId="AD" clId="Web-{68DF972F-49F0-BCD4-97A6-081973CFB957}"/>
    <pc:docChg chg="modSld">
      <pc:chgData name="Čermáková Monika" userId="S::monika.cermakova@kraj-lbc.cz::89de1522-4def-4c2a-b9b8-edae5a93df73" providerId="AD" clId="Web-{68DF972F-49F0-BCD4-97A6-081973CFB957}" dt="2026-09-23T09:40:18.501" v="63" actId="1076"/>
      <pc:docMkLst>
        <pc:docMk/>
      </pc:docMkLst>
      <pc:sldChg chg="modSp">
        <pc:chgData name="Čermáková Monika" userId="S::monika.cermakova@kraj-lbc.cz::89de1522-4def-4c2a-b9b8-edae5a93df73" providerId="AD" clId="Web-{68DF972F-49F0-BCD4-97A6-081973CFB957}" dt="2026-09-23T09:40:18.501" v="63" actId="1076"/>
        <pc:sldMkLst>
          <pc:docMk/>
          <pc:sldMk cId="2152600772" sldId="270"/>
        </pc:sldMkLst>
        <pc:spChg chg="mod">
          <ac:chgData name="Čermáková Monika" userId="S::monika.cermakova@kraj-lbc.cz::89de1522-4def-4c2a-b9b8-edae5a93df73" providerId="AD" clId="Web-{68DF972F-49F0-BCD4-97A6-081973CFB957}" dt="2026-09-23T09:39:23.985" v="56" actId="20577"/>
          <ac:spMkLst>
            <pc:docMk/>
            <pc:sldMk cId="2152600772" sldId="270"/>
            <ac:spMk id="2" creationId="{F2AF1B6E-C6DD-CEAD-297E-DD811C253964}"/>
          </ac:spMkLst>
        </pc:spChg>
        <pc:spChg chg="mod">
          <ac:chgData name="Čermáková Monika" userId="S::monika.cermakova@kraj-lbc.cz::89de1522-4def-4c2a-b9b8-edae5a93df73" providerId="AD" clId="Web-{68DF972F-49F0-BCD4-97A6-081973CFB957}" dt="2026-09-23T09:40:13.766" v="62" actId="1076"/>
          <ac:spMkLst>
            <pc:docMk/>
            <pc:sldMk cId="2152600772" sldId="270"/>
            <ac:spMk id="3" creationId="{03562574-6B69-8B5A-9363-3D1618CCF71A}"/>
          </ac:spMkLst>
        </pc:spChg>
        <pc:picChg chg="mod">
          <ac:chgData name="Čermáková Monika" userId="S::monika.cermakova@kraj-lbc.cz::89de1522-4def-4c2a-b9b8-edae5a93df73" providerId="AD" clId="Web-{68DF972F-49F0-BCD4-97A6-081973CFB957}" dt="2026-09-23T09:40:18.501" v="63" actId="1076"/>
          <ac:picMkLst>
            <pc:docMk/>
            <pc:sldMk cId="2152600772" sldId="270"/>
            <ac:picMk id="6" creationId="{2CEC7941-9927-2FB8-808C-E1B5447702ED}"/>
          </ac:picMkLst>
        </pc:picChg>
      </pc:sldChg>
      <pc:sldChg chg="modSp">
        <pc:chgData name="Čermáková Monika" userId="S::monika.cermakova@kraj-lbc.cz::89de1522-4def-4c2a-b9b8-edae5a93df73" providerId="AD" clId="Web-{68DF972F-49F0-BCD4-97A6-081973CFB957}" dt="2026-09-23T09:39:46.532" v="60" actId="1076"/>
        <pc:sldMkLst>
          <pc:docMk/>
          <pc:sldMk cId="3587995198" sldId="271"/>
        </pc:sldMkLst>
        <pc:spChg chg="mod">
          <ac:chgData name="Čermáková Monika" userId="S::monika.cermakova@kraj-lbc.cz::89de1522-4def-4c2a-b9b8-edae5a93df73" providerId="AD" clId="Web-{68DF972F-49F0-BCD4-97A6-081973CFB957}" dt="2026-09-23T09:39:29.032" v="57" actId="20577"/>
          <ac:spMkLst>
            <pc:docMk/>
            <pc:sldMk cId="3587995198" sldId="271"/>
            <ac:spMk id="2" creationId="{82859F13-63D7-F3AD-2C85-0BBD6731FDB6}"/>
          </ac:spMkLst>
        </pc:spChg>
        <pc:spChg chg="mod">
          <ac:chgData name="Čermáková Monika" userId="S::monika.cermakova@kraj-lbc.cz::89de1522-4def-4c2a-b9b8-edae5a93df73" providerId="AD" clId="Web-{68DF972F-49F0-BCD4-97A6-081973CFB957}" dt="2026-09-23T09:39:39.735" v="59" actId="1076"/>
          <ac:spMkLst>
            <pc:docMk/>
            <pc:sldMk cId="3587995198" sldId="271"/>
            <ac:spMk id="3" creationId="{38458764-6AD5-7DAC-B950-2666D328C97A}"/>
          </ac:spMkLst>
        </pc:spChg>
        <pc:picChg chg="mod">
          <ac:chgData name="Čermáková Monika" userId="S::monika.cermakova@kraj-lbc.cz::89de1522-4def-4c2a-b9b8-edae5a93df73" providerId="AD" clId="Web-{68DF972F-49F0-BCD4-97A6-081973CFB957}" dt="2026-09-23T09:39:46.532" v="60" actId="1076"/>
          <ac:picMkLst>
            <pc:docMk/>
            <pc:sldMk cId="3587995198" sldId="271"/>
            <ac:picMk id="4" creationId="{B3142060-9DAE-D5C5-6565-24F830032192}"/>
          </ac:picMkLst>
        </pc:picChg>
      </pc:sldChg>
    </pc:docChg>
  </pc:docChgLst>
  <pc:docChgLst>
    <pc:chgData name="Čermáková Monika" userId="S::monika.cermakova@kraj-lbc.cz::89de1522-4def-4c2a-b9b8-edae5a93df73" providerId="AD" clId="Web-{C2051ACA-4AA1-7326-A63E-E006F461CC94}"/>
    <pc:docChg chg="addSld modSld">
      <pc:chgData name="Čermáková Monika" userId="S::monika.cermakova@kraj-lbc.cz::89de1522-4def-4c2a-b9b8-edae5a93df73" providerId="AD" clId="Web-{C2051ACA-4AA1-7326-A63E-E006F461CC94}" dt="2026-09-23T06:31:18.546" v="216" actId="20577"/>
      <pc:docMkLst>
        <pc:docMk/>
      </pc:docMkLst>
      <pc:sldChg chg="addSp modSp new">
        <pc:chgData name="Čermáková Monika" userId="S::monika.cermakova@kraj-lbc.cz::89de1522-4def-4c2a-b9b8-edae5a93df73" providerId="AD" clId="Web-{C2051ACA-4AA1-7326-A63E-E006F461CC94}" dt="2026-09-23T06:30:44.265" v="189" actId="20577"/>
        <pc:sldMkLst>
          <pc:docMk/>
          <pc:sldMk cId="2152600772" sldId="270"/>
        </pc:sldMkLst>
        <pc:spChg chg="mod">
          <ac:chgData name="Čermáková Monika" userId="S::monika.cermakova@kraj-lbc.cz::89de1522-4def-4c2a-b9b8-edae5a93df73" providerId="AD" clId="Web-{C2051ACA-4AA1-7326-A63E-E006F461CC94}" dt="2026-09-23T06:30:44.265" v="189" actId="20577"/>
          <ac:spMkLst>
            <pc:docMk/>
            <pc:sldMk cId="2152600772" sldId="270"/>
            <ac:spMk id="2" creationId="{F2AF1B6E-C6DD-CEAD-297E-DD811C253964}"/>
          </ac:spMkLst>
        </pc:spChg>
        <pc:spChg chg="mod">
          <ac:chgData name="Čermáková Monika" userId="S::monika.cermakova@kraj-lbc.cz::89de1522-4def-4c2a-b9b8-edae5a93df73" providerId="AD" clId="Web-{C2051ACA-4AA1-7326-A63E-E006F461CC94}" dt="2026-09-23T06:30:13.983" v="166" actId="20577"/>
          <ac:spMkLst>
            <pc:docMk/>
            <pc:sldMk cId="2152600772" sldId="270"/>
            <ac:spMk id="3" creationId="{03562574-6B69-8B5A-9363-3D1618CCF71A}"/>
          </ac:spMkLst>
        </pc:spChg>
        <pc:picChg chg="add mod">
          <ac:chgData name="Čermáková Monika" userId="S::monika.cermakova@kraj-lbc.cz::89de1522-4def-4c2a-b9b8-edae5a93df73" providerId="AD" clId="Web-{C2051ACA-4AA1-7326-A63E-E006F461CC94}" dt="2026-09-23T06:30:24.374" v="168" actId="1076"/>
          <ac:picMkLst>
            <pc:docMk/>
            <pc:sldMk cId="2152600772" sldId="270"/>
            <ac:picMk id="4" creationId="{0D6BCEA9-5CF8-5166-DD49-CDE9A0C65888}"/>
          </ac:picMkLst>
        </pc:picChg>
      </pc:sldChg>
      <pc:sldChg chg="modSp new">
        <pc:chgData name="Čermáková Monika" userId="S::monika.cermakova@kraj-lbc.cz::89de1522-4def-4c2a-b9b8-edae5a93df73" providerId="AD" clId="Web-{C2051ACA-4AA1-7326-A63E-E006F461CC94}" dt="2026-09-23T06:31:18.546" v="216" actId="20577"/>
        <pc:sldMkLst>
          <pc:docMk/>
          <pc:sldMk cId="3587995198" sldId="271"/>
        </pc:sldMkLst>
        <pc:spChg chg="mod">
          <ac:chgData name="Čermáková Monika" userId="S::monika.cermakova@kraj-lbc.cz::89de1522-4def-4c2a-b9b8-edae5a93df73" providerId="AD" clId="Web-{C2051ACA-4AA1-7326-A63E-E006F461CC94}" dt="2026-09-23T06:31:18.546" v="216" actId="20577"/>
          <ac:spMkLst>
            <pc:docMk/>
            <pc:sldMk cId="3587995198" sldId="271"/>
            <ac:spMk id="2" creationId="{82859F13-63D7-F3AD-2C85-0BBD6731FDB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02E4C7-AB24-20E5-D22C-A825EF2298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E93A3D8-CE1C-5FD3-12A5-157D55EF59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BB2BB02-C3DD-78A4-8B41-CA306F0AC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5FC2-7C05-489C-BB13-DBFF369EED42}" type="datetimeFigureOut">
              <a:rPr lang="cs-CZ" smtClean="0"/>
              <a:t>23.09.2026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847A8CF-F0AA-39DE-6D39-5167BDFEB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1DDAD34-7585-72E3-DA5B-2E5127334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2A9A4-2193-462B-9D03-DDF6A9CB2B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29895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E21256B-45C5-CFD6-2D7C-65CC2238F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D4EE335-6A6E-2613-40B9-9EE44B779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E40A17B-4530-66DC-05E7-14398581F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5FC2-7C05-489C-BB13-DBFF369EED42}" type="datetimeFigureOut">
              <a:rPr lang="cs-CZ" smtClean="0"/>
              <a:t>23.09.2026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B894446-BF5C-CB96-B28F-C2382DCF6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C8DC59D-4344-FA16-4C70-37070F5EE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2A9A4-2193-462B-9D03-DDF6A9CB2B28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drawing">
            <a:extLst>
              <a:ext uri="{FF2B5EF4-FFF2-40B4-BE49-F238E27FC236}">
                <a16:creationId xmlns:a16="http://schemas.microsoft.com/office/drawing/2014/main" id="{E75B4873-D597-C270-D779-FF3C8D0D7B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6201" y="93662"/>
            <a:ext cx="4379595" cy="542925"/>
          </a:xfrm>
          <a:prstGeom prst="rect">
            <a:avLst/>
          </a:prstGeom>
        </p:spPr>
      </p:pic>
      <p:sp>
        <p:nvSpPr>
          <p:cNvPr id="12" name="Obdélník 11">
            <a:extLst>
              <a:ext uri="{FF2B5EF4-FFF2-40B4-BE49-F238E27FC236}">
                <a16:creationId xmlns:a16="http://schemas.microsoft.com/office/drawing/2014/main" id="{7256767E-749F-F58A-8926-D113486A2BEF}"/>
              </a:ext>
            </a:extLst>
          </p:cNvPr>
          <p:cNvSpPr/>
          <p:nvPr userDrawn="1"/>
        </p:nvSpPr>
        <p:spPr>
          <a:xfrm>
            <a:off x="346270" y="6493597"/>
            <a:ext cx="11499459" cy="300658"/>
          </a:xfrm>
          <a:prstGeom prst="rect">
            <a:avLst/>
          </a:prstGeom>
          <a:solidFill>
            <a:srgbClr val="1D4EA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Naplňování dlouhodobého záměru vzdělávání Libereckého kraje 2024-2028;  registrační číslo projektu</a:t>
            </a:r>
            <a:r>
              <a:rPr lang="cs-CZ" sz="1200" kern="0">
                <a:solidFill>
                  <a:prstClr val="white"/>
                </a:solidFill>
                <a:latin typeface="+mj-lt"/>
              </a:rPr>
              <a:t>: </a:t>
            </a:r>
            <a:r>
              <a:rPr kumimoji="0" lang="cs-CZ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CZ.02.02.XX/00/23_018/0013862</a:t>
            </a:r>
          </a:p>
        </p:txBody>
      </p:sp>
    </p:spTree>
    <p:extLst>
      <p:ext uri="{BB962C8B-B14F-4D97-AF65-F5344CB8AC3E}">
        <p14:creationId xmlns:p14="http://schemas.microsoft.com/office/powerpoint/2010/main" val="3689156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E5615D5-858D-ECAC-FCDF-1E81F65EE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3EE77A8-0708-E812-3015-88A48B2CD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7E2E3AD-17CC-C272-F4BF-E2B505AE8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5FC2-7C05-489C-BB13-DBFF369EED42}" type="datetimeFigureOut">
              <a:rPr lang="cs-CZ" smtClean="0"/>
              <a:t>23.09.2026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BB39D3C-7AFF-0AA6-7110-28FD7A626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D74A2BC-4068-CCDF-A002-24C28AD88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2A9A4-2193-462B-9D03-DDF6A9CB2B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7168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AB3F2CA-8B9C-8C1D-2674-AB9D98AFA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AFC2AA2-42AF-FC6F-BFC5-02F0187FC1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5945F77C-184A-4EBB-8165-0D8881BA93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D3F91DD-A28E-E932-29DB-7F785789A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5FC2-7C05-489C-BB13-DBFF369EED42}" type="datetimeFigureOut">
              <a:rPr lang="cs-CZ" smtClean="0"/>
              <a:t>23.09.2026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D768AE3-4E31-23B7-67C4-B2FC85A09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C71D312-30BE-9C17-903D-48005B6DE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2A9A4-2193-462B-9D03-DDF6A9CB2B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8700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FC02D67-C6B8-CF63-6BCB-1FE13EE4B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8B77981-5295-36F1-BAE6-2C425A91E9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3C30EDFB-8569-1A52-9545-D00A988E2E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E2FF5732-A449-6E65-065C-22D93F1949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97EF9592-4867-A381-BB71-BF861F666B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A5FC08D4-17CB-FD99-AD15-71082E8E2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5FC2-7C05-489C-BB13-DBFF369EED42}" type="datetimeFigureOut">
              <a:rPr lang="cs-CZ" smtClean="0"/>
              <a:t>23.09.2026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A6D77ABA-ED5A-E988-3D62-297D11581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FC402C47-1456-F062-13AE-3A79E4CE2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2A9A4-2193-462B-9D03-DDF6A9CB2B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44294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E3F8E0-939C-DCC5-02AC-18CBE8F0A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E45B4EAF-0A67-8B12-89BC-442F2173C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5FC2-7C05-489C-BB13-DBFF369EED42}" type="datetimeFigureOut">
              <a:rPr lang="cs-CZ" smtClean="0"/>
              <a:t>23.09.2026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FDBA8B1-0DC7-604C-F7D8-51CAF2158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778ED14-FC50-15AD-3747-58717CE9E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2A9A4-2193-462B-9D03-DDF6A9CB2B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39105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098609E4-D9A2-0472-AE5E-C2E902046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5FC2-7C05-489C-BB13-DBFF369EED42}" type="datetimeFigureOut">
              <a:rPr lang="cs-CZ" smtClean="0"/>
              <a:t>23.09.2026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AAD43FC2-7F62-025D-BF3E-70E272AE6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3AD9F84-B989-3658-0815-69B7A53F0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2A9A4-2193-462B-9D03-DDF6A9CB2B28}" type="slidenum">
              <a:rPr lang="cs-CZ" smtClean="0"/>
              <a:t>‹#›</a:t>
            </a:fld>
            <a:endParaRPr lang="cs-CZ"/>
          </a:p>
        </p:txBody>
      </p:sp>
      <p:pic>
        <p:nvPicPr>
          <p:cNvPr id="6" name="drawing">
            <a:extLst>
              <a:ext uri="{FF2B5EF4-FFF2-40B4-BE49-F238E27FC236}">
                <a16:creationId xmlns:a16="http://schemas.microsoft.com/office/drawing/2014/main" id="{392B834C-087F-B779-9958-2FC0A806C6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6201" y="93662"/>
            <a:ext cx="4379595" cy="542925"/>
          </a:xfrm>
          <a:prstGeom prst="rect">
            <a:avLst/>
          </a:prstGeom>
        </p:spPr>
      </p:pic>
      <p:sp>
        <p:nvSpPr>
          <p:cNvPr id="8" name="Obdélník 7">
            <a:extLst>
              <a:ext uri="{FF2B5EF4-FFF2-40B4-BE49-F238E27FC236}">
                <a16:creationId xmlns:a16="http://schemas.microsoft.com/office/drawing/2014/main" id="{00AE2FBF-4F83-C764-9D85-8467C4E15D46}"/>
              </a:ext>
            </a:extLst>
          </p:cNvPr>
          <p:cNvSpPr/>
          <p:nvPr userDrawn="1"/>
        </p:nvSpPr>
        <p:spPr>
          <a:xfrm>
            <a:off x="346270" y="6493597"/>
            <a:ext cx="11499459" cy="300658"/>
          </a:xfrm>
          <a:prstGeom prst="rect">
            <a:avLst/>
          </a:prstGeom>
          <a:solidFill>
            <a:srgbClr val="1D4EA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Naplňování dlouhodobého záměru vzdělávání Libereckého kraje 2024-2028;  registrační číslo projektu</a:t>
            </a:r>
            <a:r>
              <a:rPr lang="cs-CZ" sz="1200" kern="0">
                <a:solidFill>
                  <a:prstClr val="white"/>
                </a:solidFill>
                <a:latin typeface="+mj-lt"/>
              </a:rPr>
              <a:t>: </a:t>
            </a:r>
            <a:r>
              <a:rPr kumimoji="0" lang="cs-CZ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CZ.02.02.XX/00/23_018/0013862</a:t>
            </a:r>
          </a:p>
        </p:txBody>
      </p:sp>
    </p:spTree>
    <p:extLst>
      <p:ext uri="{BB962C8B-B14F-4D97-AF65-F5344CB8AC3E}">
        <p14:creationId xmlns:p14="http://schemas.microsoft.com/office/powerpoint/2010/main" val="2809400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AD5D6CE-2010-29E3-9F79-A02B51C39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C4DFDAE-A2AE-2EFA-2323-189A69D9C5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E7B9908-EAB0-FD83-C3EB-B1B06679CF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190D589-1D92-BF91-A440-D2E475276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5FC2-7C05-489C-BB13-DBFF369EED42}" type="datetimeFigureOut">
              <a:rPr lang="cs-CZ" smtClean="0"/>
              <a:t>23.09.2026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5477CFF-3288-B24B-8BEA-46E9D3798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43AB7FE-4CBE-9896-6DF6-044D022C2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2A9A4-2193-462B-9D03-DDF6A9CB2B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15878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33AFEEB-EB59-E2CB-5A12-13D0175BF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A60EAD14-339C-A154-82BB-F362219608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278B8C7-BF8B-0096-AD3A-A02572FED5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5177F76-67CC-9ED5-964B-A81088685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5FC2-7C05-489C-BB13-DBFF369EED42}" type="datetimeFigureOut">
              <a:rPr lang="cs-CZ" smtClean="0"/>
              <a:t>23.09.2026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DE415DE-E7E6-18FA-411E-971E5294A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BF2288F-97AE-B9D4-49C9-F8B45E27A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2A9A4-2193-462B-9D03-DDF6A9CB2B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06055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04C02F-173C-7C6D-5CC6-546E26FCC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8B2FDC33-32B7-9AA1-CA28-90D1E43349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9A92BEE-E243-0F55-1C1E-86D22E593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5FC2-7C05-489C-BB13-DBFF369EED42}" type="datetimeFigureOut">
              <a:rPr lang="cs-CZ" smtClean="0"/>
              <a:t>23.09.2026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2C6BC6C-E0DD-096E-8C76-7821CDA9D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6ED86BE-ADE8-BD97-9A8A-3573A3F95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2A9A4-2193-462B-9D03-DDF6A9CB2B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3785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115A5577-B94B-5C7E-E637-530952390F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DCEC91D-DEF1-6C85-215B-F762CA01CA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17CB9B3-0B7A-267C-7656-3DAA02DD6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5FC2-7C05-489C-BB13-DBFF369EED42}" type="datetimeFigureOut">
              <a:rPr lang="cs-CZ" smtClean="0"/>
              <a:t>23.09.2026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213D378-D821-43D9-2C24-E3DEFF1F0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8D9B9AE-CE83-0A27-9346-59BC0428D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2A9A4-2193-462B-9D03-DDF6A9CB2B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2816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896B0081-14C6-F869-9FF8-CF62193AE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8050859-E57F-C60D-18E2-A12618C4CF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C1FB918-F8DB-A1D4-2510-096F2C9987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195FC2-7C05-489C-BB13-DBFF369EED42}" type="datetimeFigureOut">
              <a:rPr lang="cs-CZ" smtClean="0"/>
              <a:t>23.09.2026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944347D-F2E8-B399-FDE4-9334D48BCD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261F147-8270-B536-8374-51130C12CA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52A9A4-2193-462B-9D03-DDF6A9CB2B28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drawing">
            <a:extLst>
              <a:ext uri="{FF2B5EF4-FFF2-40B4-BE49-F238E27FC236}">
                <a16:creationId xmlns:a16="http://schemas.microsoft.com/office/drawing/2014/main" id="{A5A710B1-8753-DA93-4476-BD644472662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6201" y="93662"/>
            <a:ext cx="4379595" cy="542925"/>
          </a:xfrm>
          <a:prstGeom prst="rect">
            <a:avLst/>
          </a:prstGeom>
        </p:spPr>
      </p:pic>
      <p:sp>
        <p:nvSpPr>
          <p:cNvPr id="10" name="Obdélník 9">
            <a:extLst>
              <a:ext uri="{FF2B5EF4-FFF2-40B4-BE49-F238E27FC236}">
                <a16:creationId xmlns:a16="http://schemas.microsoft.com/office/drawing/2014/main" id="{05F54298-8935-C6DC-D420-051008CB433A}"/>
              </a:ext>
            </a:extLst>
          </p:cNvPr>
          <p:cNvSpPr/>
          <p:nvPr userDrawn="1"/>
        </p:nvSpPr>
        <p:spPr>
          <a:xfrm>
            <a:off x="346270" y="6493597"/>
            <a:ext cx="11499459" cy="300658"/>
          </a:xfrm>
          <a:prstGeom prst="rect">
            <a:avLst/>
          </a:prstGeom>
          <a:solidFill>
            <a:srgbClr val="1D4EA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Naplňování dlouhodobého záměru vzdělávání Libereckého kraje 2024-2028;  registrační číslo projektu</a:t>
            </a:r>
            <a:r>
              <a:rPr lang="cs-CZ" sz="1200" kern="0">
                <a:solidFill>
                  <a:prstClr val="white"/>
                </a:solidFill>
                <a:latin typeface="+mj-lt"/>
              </a:rPr>
              <a:t>: </a:t>
            </a:r>
            <a:r>
              <a:rPr kumimoji="0" lang="cs-CZ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CZ.02.02.XX/00/23_018/0013862</a:t>
            </a:r>
          </a:p>
        </p:txBody>
      </p:sp>
    </p:spTree>
    <p:extLst>
      <p:ext uri="{BB962C8B-B14F-4D97-AF65-F5344CB8AC3E}">
        <p14:creationId xmlns:p14="http://schemas.microsoft.com/office/powerpoint/2010/main" val="465183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petra.rytirova@kraj-lbc.cz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denisa.mrazkova@kraj-lbc.cz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s://www.ifp.cz/cz/vzdelavani/pro-ucitele/rdv-a-la-francaise/#/" TargetMode="External"/><Relationship Id="rId4" Type="http://schemas.openxmlformats.org/officeDocument/2006/relationships/hyperlink" Target="mailto:marketa.stepanova@kraj-lbc.cz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mailto:kamila.lofflerova@kraj-lbc.cz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dulk.cz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4BF6E11-EC89-D487-A16D-347B2BA4DE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43" y="1102922"/>
            <a:ext cx="11463365" cy="513001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cs-CZ" sz="1400"/>
              <a:t>NDZ LK - poděkování za dosavadní spolupráci, prosíme o </a:t>
            </a:r>
            <a:r>
              <a:rPr lang="cs-CZ" sz="1400" b="1">
                <a:solidFill>
                  <a:srgbClr val="215F9A"/>
                </a:solidFill>
              </a:rPr>
              <a:t>průběžné dokládání</a:t>
            </a:r>
            <a:r>
              <a:rPr lang="cs-CZ" sz="1400">
                <a:solidFill>
                  <a:srgbClr val="215F9A"/>
                </a:solidFill>
              </a:rPr>
              <a:t> </a:t>
            </a:r>
            <a:r>
              <a:rPr lang="cs-CZ" sz="1400"/>
              <a:t>veškerých podkladů spojených s realizací harmonizačních pobytů </a:t>
            </a:r>
            <a:br>
              <a:rPr lang="cs-CZ" sz="1400"/>
            </a:br>
            <a:r>
              <a:rPr lang="cs-CZ" sz="1400" b="1" u="sng">
                <a:solidFill>
                  <a:srgbClr val="215F9A"/>
                </a:solidFill>
              </a:rPr>
              <a:t>na </a:t>
            </a:r>
            <a:r>
              <a:rPr lang="cs-CZ" sz="1400" b="1" u="sng" err="1">
                <a:solidFill>
                  <a:srgbClr val="215F9A"/>
                </a:solidFill>
              </a:rPr>
              <a:t>Sharepoint</a:t>
            </a:r>
            <a:r>
              <a:rPr lang="cs-CZ" sz="1400" b="1" u="sng">
                <a:solidFill>
                  <a:srgbClr val="215F9A"/>
                </a:solidFill>
              </a:rPr>
              <a:t> v průběhu října a listopadu 2026.</a:t>
            </a:r>
          </a:p>
          <a:p>
            <a:pPr marL="0" indent="0" algn="just">
              <a:buNone/>
            </a:pPr>
            <a:r>
              <a:rPr lang="cs-CZ" sz="1400"/>
              <a:t>V případě realizace projektových dnů prosíme o průběžné sdělování jejich termínů včetně dokládání podkladů na </a:t>
            </a:r>
            <a:r>
              <a:rPr lang="cs-CZ" sz="1400" err="1"/>
              <a:t>Sharepoint</a:t>
            </a:r>
            <a:r>
              <a:rPr lang="cs-CZ" sz="1400"/>
              <a:t>.</a:t>
            </a:r>
          </a:p>
          <a:p>
            <a:pPr marL="0" indent="0" algn="just">
              <a:buNone/>
            </a:pPr>
            <a:endParaRPr lang="cs-CZ" sz="1800"/>
          </a:p>
          <a:p>
            <a:pPr marL="0" indent="0" algn="just">
              <a:buNone/>
            </a:pPr>
            <a:endParaRPr lang="cs-CZ" sz="1800" b="1" u="sng">
              <a:solidFill>
                <a:srgbClr val="215F9A"/>
              </a:solidFill>
            </a:endParaRPr>
          </a:p>
          <a:p>
            <a:pPr lvl="1"/>
            <a:endParaRPr lang="cs-CZ" sz="1800" b="1" u="sng">
              <a:solidFill>
                <a:srgbClr val="215F9A"/>
              </a:solidFill>
            </a:endParaRPr>
          </a:p>
          <a:p>
            <a:pPr marL="457200" lvl="1" indent="0">
              <a:buNone/>
            </a:pPr>
            <a:endParaRPr lang="cs-CZ" sz="900"/>
          </a:p>
          <a:p>
            <a:pPr marL="0" indent="0">
              <a:buNone/>
            </a:pPr>
            <a:r>
              <a:rPr lang="cs-CZ" sz="1400" b="1"/>
              <a:t>Třetí monitorovací období končí k 31. 1. 2027.</a:t>
            </a:r>
          </a:p>
          <a:p>
            <a:pPr marL="0" indent="0">
              <a:buNone/>
            </a:pPr>
            <a:endParaRPr lang="cs-CZ" sz="300"/>
          </a:p>
          <a:p>
            <a:pPr marL="0" indent="0">
              <a:buNone/>
            </a:pPr>
            <a:r>
              <a:rPr lang="cs-CZ" sz="1400"/>
              <a:t>Nová kolegyně, Petra Rytířová, finanční manažerka </a:t>
            </a:r>
            <a:r>
              <a:rPr lang="cs-CZ" sz="1200" i="1"/>
              <a:t>(místo paní  Z. </a:t>
            </a:r>
            <a:r>
              <a:rPr lang="cs-CZ" sz="1200" i="1" err="1"/>
              <a:t>Syptákové</a:t>
            </a:r>
            <a:r>
              <a:rPr lang="cs-CZ" sz="1200" i="1"/>
              <a:t>), </a:t>
            </a:r>
            <a:r>
              <a:rPr lang="cs-CZ" sz="1400">
                <a:hlinkClick r:id="rId2"/>
              </a:rPr>
              <a:t>petra.rytirova@kraj-lbc.cz</a:t>
            </a:r>
            <a:r>
              <a:rPr lang="cs-CZ" sz="1400"/>
              <a:t>, tel. 778 543 203</a:t>
            </a:r>
          </a:p>
          <a:p>
            <a:pPr marL="0" indent="0">
              <a:buNone/>
            </a:pPr>
            <a:r>
              <a:rPr lang="cs-CZ" sz="1400"/>
              <a:t>Prosíme o předávání pozvánek na semináře/workshopy pro pedagogy na vzdělávací akce konané v rámci projektu NDZ LK</a:t>
            </a:r>
          </a:p>
          <a:p>
            <a:pPr marL="0" indent="0">
              <a:buNone/>
            </a:pPr>
            <a:endParaRPr lang="cs-CZ" sz="1400"/>
          </a:p>
          <a:p>
            <a:pPr marL="0" indent="0">
              <a:buNone/>
            </a:pPr>
            <a:endParaRPr lang="cs-CZ" sz="1600"/>
          </a:p>
        </p:txBody>
      </p:sp>
      <p:pic>
        <p:nvPicPr>
          <p:cNvPr id="5" name="drawing">
            <a:extLst>
              <a:ext uri="{FF2B5EF4-FFF2-40B4-BE49-F238E27FC236}">
                <a16:creationId xmlns:a16="http://schemas.microsoft.com/office/drawing/2014/main" id="{6F324172-938B-F426-28E3-4C12CC3377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6201" y="93662"/>
            <a:ext cx="4379595" cy="542925"/>
          </a:xfrm>
          <a:prstGeom prst="rect">
            <a:avLst/>
          </a:prstGeo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199C60F8-5181-133F-1766-982A7337EFB1}"/>
              </a:ext>
            </a:extLst>
          </p:cNvPr>
          <p:cNvSpPr/>
          <p:nvPr/>
        </p:nvSpPr>
        <p:spPr>
          <a:xfrm>
            <a:off x="346270" y="6493597"/>
            <a:ext cx="11499459" cy="300658"/>
          </a:xfrm>
          <a:prstGeom prst="rect">
            <a:avLst/>
          </a:prstGeom>
          <a:solidFill>
            <a:srgbClr val="1D4EA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Naplňování dlouhodobého záměru vzdělávání Libereckého kraje 2024-2028;  registrační číslo projektu</a:t>
            </a:r>
            <a:r>
              <a:rPr lang="cs-CZ" sz="1200" kern="0">
                <a:solidFill>
                  <a:prstClr val="white"/>
                </a:solidFill>
                <a:latin typeface="+mj-lt"/>
              </a:rPr>
              <a:t>: </a:t>
            </a:r>
            <a:r>
              <a:rPr kumimoji="0" lang="cs-CZ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CZ.02.02.XX/00/23_018/0013862</a:t>
            </a:r>
          </a:p>
        </p:txBody>
      </p:sp>
      <p:graphicFrame>
        <p:nvGraphicFramePr>
          <p:cNvPr id="14" name="Tabulka 13">
            <a:extLst>
              <a:ext uri="{FF2B5EF4-FFF2-40B4-BE49-F238E27FC236}">
                <a16:creationId xmlns:a16="http://schemas.microsoft.com/office/drawing/2014/main" id="{175CB106-5C7F-99DB-1BE3-741623067E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0197676"/>
              </p:ext>
            </p:extLst>
          </p:nvPr>
        </p:nvGraphicFramePr>
        <p:xfrm>
          <a:off x="645811" y="1908749"/>
          <a:ext cx="6097889" cy="1129724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628819">
                  <a:extLst>
                    <a:ext uri="{9D8B030D-6E8A-4147-A177-3AD203B41FA5}">
                      <a16:colId xmlns:a16="http://schemas.microsoft.com/office/drawing/2014/main" val="531115793"/>
                    </a:ext>
                  </a:extLst>
                </a:gridCol>
                <a:gridCol w="4469070">
                  <a:extLst>
                    <a:ext uri="{9D8B030D-6E8A-4147-A177-3AD203B41FA5}">
                      <a16:colId xmlns:a16="http://schemas.microsoft.com/office/drawing/2014/main" val="333361554"/>
                    </a:ext>
                  </a:extLst>
                </a:gridCol>
              </a:tblGrid>
              <a:tr h="28243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200" u="none" strike="noStrike">
                          <a:effectLst/>
                        </a:rPr>
                        <a:t>Podklady</a:t>
                      </a:r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200" u="none" strike="noStrike">
                          <a:effectLst/>
                        </a:rPr>
                        <a:t>Složka na </a:t>
                      </a:r>
                      <a:r>
                        <a:rPr lang="cs-CZ" sz="1200" u="none" strike="noStrike" err="1">
                          <a:effectLst/>
                        </a:rPr>
                        <a:t>Sharepointu</a:t>
                      </a:r>
                      <a:r>
                        <a:rPr lang="cs-CZ" sz="1200" u="none" strike="noStrike">
                          <a:effectLst/>
                        </a:rPr>
                        <a:t> </a:t>
                      </a:r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59541582"/>
                  </a:ext>
                </a:extLst>
              </a:tr>
              <a:tr h="28243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200" u="none" strike="noStrike">
                          <a:effectLst/>
                        </a:rPr>
                        <a:t>  Věcné HP</a:t>
                      </a:r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200" u="none" strike="noStrike">
                          <a:effectLst/>
                        </a:rPr>
                        <a:t>   „1. Harmonizační pobyty“ </a:t>
                      </a:r>
                      <a:r>
                        <a:rPr lang="cs-CZ" sz="1200" u="none" strike="noStrike">
                          <a:effectLst/>
                          <a:sym typeface="Wingdings" panose="05000000000000000000" pitchFamily="2" charset="2"/>
                        </a:rPr>
                        <a:t> „</a:t>
                      </a:r>
                      <a:r>
                        <a:rPr lang="cs-CZ" sz="1200" u="none" strike="noStrike">
                          <a:effectLst/>
                        </a:rPr>
                        <a:t>Podklady HP 2026“</a:t>
                      </a:r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16040344"/>
                  </a:ext>
                </a:extLst>
              </a:tr>
              <a:tr h="28243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  Věcné PD</a:t>
                      </a:r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  „2. Projektové dny“</a:t>
                      </a:r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45637531"/>
                  </a:ext>
                </a:extLst>
              </a:tr>
              <a:tr h="28243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200" u="none" strike="noStrike">
                          <a:effectLst/>
                        </a:rPr>
                        <a:t>  Finanční HP + PD</a:t>
                      </a:r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Clr>
                          <a:srgbClr val="000000"/>
                        </a:buClr>
                        <a:buSzPts val="1100"/>
                        <a:buFont typeface="Aptos Narrow" panose="020B0004020202020204" pitchFamily="34" charset="0"/>
                        <a:buNone/>
                      </a:pPr>
                      <a:r>
                        <a:rPr lang="cs-CZ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  „AKTUÁLNÍ ŽOP“</a:t>
                      </a:r>
                      <a:endParaRPr lang="cs-CZ" sz="1200" b="0" i="1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03595605"/>
                  </a:ext>
                </a:extLst>
              </a:tr>
            </a:tbl>
          </a:graphicData>
        </a:graphic>
      </p:graphicFrame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3534C6D6-89AD-89B9-E3C1-F0AFAFB45C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6207067"/>
              </p:ext>
            </p:extLst>
          </p:nvPr>
        </p:nvGraphicFramePr>
        <p:xfrm>
          <a:off x="452673" y="4786312"/>
          <a:ext cx="8971984" cy="12600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840698">
                  <a:extLst>
                    <a:ext uri="{9D8B030D-6E8A-4147-A177-3AD203B41FA5}">
                      <a16:colId xmlns:a16="http://schemas.microsoft.com/office/drawing/2014/main" val="3728030666"/>
                    </a:ext>
                  </a:extLst>
                </a:gridCol>
                <a:gridCol w="4131286">
                  <a:extLst>
                    <a:ext uri="{9D8B030D-6E8A-4147-A177-3AD203B41FA5}">
                      <a16:colId xmlns:a16="http://schemas.microsoft.com/office/drawing/2014/main" val="3677213148"/>
                    </a:ext>
                  </a:extLst>
                </a:gridCol>
              </a:tblGrid>
              <a:tr h="2340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200" u="none" strike="noStrike">
                          <a:effectLst/>
                        </a:rPr>
                        <a:t>Název akce</a:t>
                      </a:r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200" u="none" strike="noStrike">
                          <a:effectLst/>
                        </a:rPr>
                        <a:t>termín konání</a:t>
                      </a:r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24427639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u="none" strike="noStrike">
                          <a:effectLst/>
                        </a:rPr>
                        <a:t>  Pedagogická práce s dětmi se SVP se zaměřením na zrakové postižení</a:t>
                      </a:r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200" u="none" strike="noStrike">
                          <a:effectLst/>
                        </a:rPr>
                        <a:t>  30. září 2026, 13:30-17:30, SPC pro ZRAK, Liberec</a:t>
                      </a:r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830995424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200" u="none" strike="noStrike">
                          <a:effectLst/>
                        </a:rPr>
                        <a:t>  Seminář pro výchovné/kariérové poradce</a:t>
                      </a:r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200" u="none" strike="noStrike">
                          <a:effectLst/>
                        </a:rPr>
                        <a:t>  3. listopadu 2026, 13:00-17:00, </a:t>
                      </a:r>
                      <a:r>
                        <a:rPr lang="cs-CZ" sz="1200" u="none" strike="noStrike" err="1">
                          <a:effectLst/>
                        </a:rPr>
                        <a:t>Lipo.ink</a:t>
                      </a:r>
                      <a:r>
                        <a:rPr lang="cs-CZ" sz="1200" u="none" strike="noStrike">
                          <a:effectLst/>
                        </a:rPr>
                        <a:t>, Liberec</a:t>
                      </a:r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639448956"/>
                  </a:ext>
                </a:extLst>
              </a:tr>
              <a:tr h="2340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200" u="none" strike="noStrike">
                          <a:effectLst/>
                        </a:rPr>
                        <a:t>  Kurz krizové intervence pro pedagogy SŠ a VOŠ</a:t>
                      </a:r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200" u="none" strike="noStrike">
                          <a:effectLst/>
                        </a:rPr>
                        <a:t>  26.-27. listopadu 2026, Parkhotel Smržovka</a:t>
                      </a:r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418552229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400" b="1" u="none" strike="noStrike">
                          <a:effectLst/>
                        </a:rPr>
                        <a:t>  Dvoudenní setkání ředitelů SŠ a VOŠ</a:t>
                      </a:r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400" b="1" u="none" strike="noStrike">
                          <a:effectLst/>
                        </a:rPr>
                        <a:t>  4.-5. března 2027, Hotel Svornost, Harrachov</a:t>
                      </a:r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86956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5921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drawing">
            <a:extLst>
              <a:ext uri="{FF2B5EF4-FFF2-40B4-BE49-F238E27FC236}">
                <a16:creationId xmlns:a16="http://schemas.microsoft.com/office/drawing/2014/main" id="{59592F96-148A-43ED-9A19-29AD1A05E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6201" y="93662"/>
            <a:ext cx="4379595" cy="542925"/>
          </a:xfrm>
          <a:prstGeom prst="rect">
            <a:avLst/>
          </a:prstGeom>
        </p:spPr>
      </p:pic>
      <p:sp>
        <p:nvSpPr>
          <p:cNvPr id="13" name="Zástupný obsah 2">
            <a:extLst>
              <a:ext uri="{FF2B5EF4-FFF2-40B4-BE49-F238E27FC236}">
                <a16:creationId xmlns:a16="http://schemas.microsoft.com/office/drawing/2014/main" id="{F2F6465E-AD7A-3CBE-19D0-D21F2223A77D}"/>
              </a:ext>
            </a:extLst>
          </p:cNvPr>
          <p:cNvSpPr txBox="1">
            <a:spLocks/>
          </p:cNvSpPr>
          <p:nvPr/>
        </p:nvSpPr>
        <p:spPr>
          <a:xfrm>
            <a:off x="488690" y="823865"/>
            <a:ext cx="11463365" cy="5518265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cs-CZ" sz="1800" b="1">
                <a:solidFill>
                  <a:srgbClr val="215F9A"/>
                </a:solidFill>
              </a:rPr>
              <a:t>Preventivní program pro třídní kolektivy žáků SŠ a studentů VOŠ  - Krizová intervence Mgr. Petr Šolc</a:t>
            </a:r>
            <a:endParaRPr lang="cs-CZ" sz="1800" b="1" u="sng">
              <a:solidFill>
                <a:srgbClr val="215F9A"/>
              </a:solidFill>
            </a:endParaRPr>
          </a:p>
          <a:p>
            <a:pPr algn="just">
              <a:buFont typeface="Courier New" panose="02070309020205020404" pitchFamily="49" charset="0"/>
              <a:buChar char="o"/>
            </a:pPr>
            <a:r>
              <a:rPr lang="cs-CZ" sz="1500" b="1"/>
              <a:t>Cíl: </a:t>
            </a:r>
            <a:r>
              <a:rPr lang="cs-CZ" sz="1500"/>
              <a:t>podpora duševního zdraví ve vzdělávání, krizová intervence pro problémové kolektivy, posílení a rozvoj praktických dovedností, které pomohou mladým lidem lépe zvládat stres, předcházet psychickým obtížím a efektivně reagovat na náročné životní situace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cs-CZ" sz="1500" b="1"/>
              <a:t>Forma: </a:t>
            </a:r>
            <a:r>
              <a:rPr lang="cs-CZ" sz="1500"/>
              <a:t>preventivní program pro třídní kolektiv SŠ a VOŠ v rozsahu 5 vyučovacích hodin, minimální počet účastníků je 20 žáků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cs-CZ" sz="1500" b="1"/>
              <a:t>Realizace: </a:t>
            </a:r>
            <a:r>
              <a:rPr lang="cs-CZ" sz="1500"/>
              <a:t>školní rok 2026/2027, 2027/2028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cs-CZ" sz="1400" b="1"/>
              <a:t>Kontakty:</a:t>
            </a:r>
            <a:r>
              <a:rPr lang="cs-CZ" sz="1400"/>
              <a:t>  </a:t>
            </a:r>
            <a:r>
              <a:rPr lang="cs-CZ" sz="1400">
                <a:hlinkClick r:id="rId3"/>
              </a:rPr>
              <a:t>denisa.mrazkova@kraj-lbc.cz</a:t>
            </a:r>
            <a:r>
              <a:rPr lang="cs-CZ" sz="1400"/>
              <a:t>, </a:t>
            </a:r>
            <a:r>
              <a:rPr lang="cs-CZ" sz="1400">
                <a:hlinkClick r:id="rId4"/>
              </a:rPr>
              <a:t>marketa.stepanova@kraj-lbc.cz</a:t>
            </a:r>
            <a:endParaRPr lang="cs-CZ" sz="1400"/>
          </a:p>
          <a:p>
            <a:pPr algn="just">
              <a:buFont typeface="Courier New" panose="02070309020205020404" pitchFamily="49" charset="0"/>
              <a:buChar char="o"/>
            </a:pPr>
            <a:endParaRPr lang="cs-CZ" sz="1400"/>
          </a:p>
          <a:p>
            <a:pPr marL="0" indent="0" algn="just">
              <a:buNone/>
            </a:pPr>
            <a:r>
              <a:rPr lang="cs-CZ" sz="1800" b="1">
                <a:solidFill>
                  <a:srgbClr val="215F9A"/>
                </a:solidFill>
              </a:rPr>
              <a:t>Zvyšování bezpečnosti škol/školských zařízení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cs-CZ" sz="1500"/>
              <a:t>Poděkování za spolupráci při zpracování „Operativních karet škol“, kompletace dokumentace a předání výstupů Policii ČR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cs-CZ" sz="1500" b="1"/>
              <a:t>Seminář pro školská zařízení s celodenním režimem </a:t>
            </a:r>
            <a:r>
              <a:rPr lang="cs-CZ" sz="1500"/>
              <a:t>(především domovy mládeže) – podzim 2026</a:t>
            </a:r>
          </a:p>
          <a:p>
            <a:pPr>
              <a:buFont typeface="Courier New" panose="02070309020205020404" pitchFamily="49" charset="0"/>
              <a:buChar char="o"/>
            </a:pPr>
            <a:endParaRPr lang="cs-CZ" sz="1600"/>
          </a:p>
          <a:p>
            <a:pPr marL="0" indent="0">
              <a:buNone/>
            </a:pPr>
            <a:r>
              <a:rPr lang="cs-CZ" sz="1800" b="1">
                <a:solidFill>
                  <a:srgbClr val="215F9A"/>
                </a:solidFill>
              </a:rPr>
              <a:t>Nabídka programů - Francouzský institut Praha</a:t>
            </a:r>
          </a:p>
          <a:p>
            <a:pPr lvl="0">
              <a:buFont typeface="Courier New" panose="02070309020205020404" pitchFamily="49" charset="0"/>
              <a:buChar char="o"/>
            </a:pPr>
            <a:r>
              <a:rPr lang="cs-CZ" sz="1500"/>
              <a:t>Prezentace proběhne na Setkání ředitelů v Harrachově 4.-5. 3. 2027</a:t>
            </a:r>
          </a:p>
          <a:p>
            <a:pPr lvl="0">
              <a:buFont typeface="Courier New" panose="02070309020205020404" pitchFamily="49" charset="0"/>
              <a:buChar char="o"/>
            </a:pPr>
            <a:r>
              <a:rPr lang="cs-CZ" sz="1500"/>
              <a:t>Mobilita středoškolských studentů (projekty typu „Rok ve Francii“) </a:t>
            </a:r>
          </a:p>
          <a:p>
            <a:pPr lvl="0">
              <a:buFont typeface="Courier New" panose="02070309020205020404" pitchFamily="49" charset="0"/>
              <a:buChar char="o"/>
            </a:pPr>
            <a:r>
              <a:rPr lang="cs-CZ" sz="1500"/>
              <a:t>Pozvánka na akci </a:t>
            </a:r>
            <a:r>
              <a:rPr lang="cs-CZ" sz="1500" b="1"/>
              <a:t>„Rendez-vous à la </a:t>
            </a:r>
            <a:r>
              <a:rPr lang="cs-CZ" sz="1500" b="1" err="1"/>
              <a:t>française</a:t>
            </a:r>
            <a:r>
              <a:rPr lang="cs-CZ" sz="1500" b="1"/>
              <a:t>“:</a:t>
            </a:r>
            <a:r>
              <a:rPr lang="cs-CZ" sz="1500"/>
              <a:t> akce zaměřená na propojování středních škol, univerzit a firem. Setkání se uskuteční </a:t>
            </a:r>
            <a:r>
              <a:rPr lang="cs-CZ" sz="1500" b="1"/>
              <a:t>3. prosince od 9:00 do 15:00 na Technické univerzitě v Liberci</a:t>
            </a:r>
            <a:r>
              <a:rPr lang="cs-CZ" sz="1500"/>
              <a:t>. </a:t>
            </a:r>
            <a:r>
              <a:rPr lang="cs-CZ" sz="1500" u="sng">
                <a:hlinkClick r:id="rId5"/>
              </a:rPr>
              <a:t>Odkaz</a:t>
            </a:r>
            <a:endParaRPr lang="cs-CZ" sz="1500"/>
          </a:p>
          <a:p>
            <a:pPr>
              <a:buFont typeface="Courier New" panose="02070309020205020404" pitchFamily="49" charset="0"/>
              <a:buChar char="o"/>
            </a:pPr>
            <a:endParaRPr lang="cs-CZ"/>
          </a:p>
          <a:p>
            <a:pPr marL="0" indent="0">
              <a:buNone/>
            </a:pPr>
            <a:endParaRPr lang="cs-CZ" sz="1800"/>
          </a:p>
          <a:p>
            <a:pPr marL="0" indent="0">
              <a:buFont typeface="Arial" panose="020B0604020202020204" pitchFamily="34" charset="0"/>
              <a:buNone/>
            </a:pPr>
            <a:endParaRPr lang="cs-CZ" sz="1600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3A695B0D-1443-46AF-A0BB-87FAC0D17306}"/>
              </a:ext>
            </a:extLst>
          </p:cNvPr>
          <p:cNvSpPr/>
          <p:nvPr/>
        </p:nvSpPr>
        <p:spPr>
          <a:xfrm>
            <a:off x="346270" y="6493597"/>
            <a:ext cx="11499459" cy="300658"/>
          </a:xfrm>
          <a:prstGeom prst="rect">
            <a:avLst/>
          </a:prstGeom>
          <a:solidFill>
            <a:srgbClr val="1D4EA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Naplňování dlouhodobého záměru vzdělávání Libereckého kraje 2024-2028;  registrační číslo projektu</a:t>
            </a:r>
            <a:r>
              <a:rPr lang="cs-CZ" sz="1200" kern="0">
                <a:solidFill>
                  <a:prstClr val="white"/>
                </a:solidFill>
                <a:latin typeface="+mj-lt"/>
              </a:rPr>
              <a:t>: </a:t>
            </a:r>
            <a:r>
              <a:rPr kumimoji="0" lang="cs-CZ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CZ.02.02.XX/00/23_018/0013862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8F8C3F6-AAA9-BC67-8F6B-78A8509CDE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03390" y="3687772"/>
            <a:ext cx="1899920" cy="193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563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F1B6E-C6DD-CEAD-297E-DD811C253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b="1">
                <a:latin typeface="+mn-lt"/>
                <a:ea typeface="Calibri"/>
                <a:cs typeface="Calibri"/>
              </a:rPr>
              <a:t>Rozpis přímých NIV 2026</a:t>
            </a:r>
            <a:endParaRPr lang="en-US" sz="2800" b="1">
              <a:latin typeface="+mn-lt"/>
              <a:ea typeface="Calibri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62574-6B69-8B5A-9363-3D1618CCF7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0308"/>
            <a:ext cx="10515600" cy="452020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cs-CZ" sz="1800">
                <a:solidFill>
                  <a:srgbClr val="215F9A"/>
                </a:solidFill>
              </a:rPr>
              <a:t>Převod mezi ukazateli rozpisu rozpočtu přímých NIV 2026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1800" noProof="0">
                <a:ea typeface="Calibri"/>
                <a:cs typeface="Calibri"/>
              </a:rPr>
              <a:t>úspora na pojistném a sociálním zabezpečení - příklad žádosti o převod 30.000 Kč:</a:t>
            </a:r>
          </a:p>
          <a:p>
            <a:pPr marL="0" indent="0">
              <a:buNone/>
            </a:pPr>
            <a:endParaRPr lang="cs-CZ" sz="1800">
              <a:ea typeface="Calibri"/>
              <a:cs typeface="Calibri"/>
            </a:endParaRPr>
          </a:p>
          <a:p>
            <a:pPr marL="0" indent="0">
              <a:buNone/>
            </a:pPr>
            <a:endParaRPr lang="cs-CZ" sz="1800" noProof="0">
              <a:ea typeface="Calibri"/>
              <a:cs typeface="Calibri"/>
            </a:endParaRPr>
          </a:p>
          <a:p>
            <a:pPr marL="0" indent="0">
              <a:buNone/>
            </a:pPr>
            <a:endParaRPr lang="cs-CZ" sz="1800">
              <a:ea typeface="Calibri"/>
              <a:cs typeface="Calibri"/>
            </a:endParaRPr>
          </a:p>
          <a:p>
            <a:pPr marL="0" indent="0">
              <a:buNone/>
            </a:pPr>
            <a:endParaRPr lang="cs-CZ" sz="1800" noProof="0">
              <a:ea typeface="Calibri"/>
              <a:cs typeface="Calibri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cs-CZ" sz="1800" noProof="0">
                <a:ea typeface="Calibri"/>
                <a:cs typeface="Calibri"/>
              </a:rPr>
              <a:t>… úpravou provedenou po schválení KÚLK nedojde ke změně výše rozpočtu přímých NIV 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1800" noProof="0">
                <a:ea typeface="Calibri"/>
                <a:cs typeface="Calibri"/>
              </a:rPr>
              <a:t>termín pro žádosti: konec října začátek listopadu 2026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1800" noProof="0">
                <a:ea typeface="Calibri"/>
                <a:cs typeface="Calibri"/>
              </a:rPr>
              <a:t>další dvě varianty tímto nejsou dotčeny - z této úspory lze financovat jak povinnou výuku plavání žáků 1. stupně ZŠ formou služby (mzdové náklady na instruktory plavání) tak uspořené finanční prostředky vrátit ve finančním vypořádání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EC7941-9927-2FB8-808C-E1B5447702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6460" y="2385092"/>
            <a:ext cx="6505273" cy="116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600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59F13-63D7-F3AD-2C85-0BBD6731F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b="1">
                <a:latin typeface="+mn-lt"/>
                <a:ea typeface="Calibri"/>
                <a:cs typeface="Calibri"/>
              </a:rPr>
              <a:t>Příspěvek na nepedagogickou práci</a:t>
            </a:r>
            <a:endParaRPr lang="en-US" sz="2800" b="1">
              <a:latin typeface="+mn-lt"/>
              <a:ea typeface="Calibri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458764-6AD5-7DAC-B950-2666D328C9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040" y="1558250"/>
            <a:ext cx="10515600" cy="440535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cs-CZ" sz="1800">
                <a:solidFill>
                  <a:srgbClr val="215F9A"/>
                </a:solidFill>
              </a:rPr>
              <a:t>Financování externího stravování </a:t>
            </a:r>
            <a:r>
              <a:rPr lang="cs-CZ" sz="1800" u="sng">
                <a:solidFill>
                  <a:srgbClr val="215F9A"/>
                </a:solidFill>
              </a:rPr>
              <a:t>dětí, žáků a studentů </a:t>
            </a:r>
            <a:r>
              <a:rPr lang="cs-CZ" sz="1800" b="1" noProof="0">
                <a:highlight>
                  <a:srgbClr val="FF0000"/>
                </a:highlight>
                <a:ea typeface="Calibri"/>
                <a:cs typeface="Calibri"/>
              </a:rPr>
              <a:t>2027</a:t>
            </a:r>
            <a:endParaRPr lang="cs-CZ" sz="1800" b="1">
              <a:highlight>
                <a:srgbClr val="FF0000"/>
              </a:highlight>
              <a:ea typeface="Calibri"/>
              <a:cs typeface="Calibri"/>
            </a:endParaRPr>
          </a:p>
          <a:p>
            <a:pPr algn="just">
              <a:buFont typeface="Courier New" panose="02070309020205020404" pitchFamily="49" charset="0"/>
              <a:buChar char="o"/>
            </a:pPr>
            <a:r>
              <a:rPr lang="cs-CZ" sz="1800" noProof="0">
                <a:ea typeface="Calibri"/>
                <a:cs typeface="Calibri"/>
              </a:rPr>
              <a:t>výše finančního příspěvku pro rok 2027</a:t>
            </a:r>
          </a:p>
          <a:p>
            <a:pPr marL="0" indent="0" algn="just">
              <a:buNone/>
            </a:pPr>
            <a:endParaRPr lang="cs-CZ" sz="1800">
              <a:ea typeface="Calibri"/>
              <a:cs typeface="Calibri"/>
            </a:endParaRPr>
          </a:p>
          <a:p>
            <a:pPr marL="0" indent="0" algn="just">
              <a:buNone/>
            </a:pPr>
            <a:endParaRPr lang="cs-CZ" sz="1800" noProof="0">
              <a:ea typeface="Calibri"/>
              <a:cs typeface="Calibri"/>
            </a:endParaRPr>
          </a:p>
          <a:p>
            <a:pPr marL="0" indent="0" algn="just">
              <a:buNone/>
            </a:pPr>
            <a:endParaRPr lang="cs-CZ" sz="1800">
              <a:ea typeface="Calibri"/>
              <a:cs typeface="Calibri"/>
            </a:endParaRPr>
          </a:p>
          <a:p>
            <a:pPr marL="0" indent="0" algn="just">
              <a:buNone/>
            </a:pPr>
            <a:endParaRPr lang="cs-CZ" sz="1800" noProof="0">
              <a:ea typeface="Calibri"/>
              <a:cs typeface="Calibri"/>
            </a:endParaRPr>
          </a:p>
          <a:p>
            <a:pPr marL="0" indent="0" algn="just">
              <a:buNone/>
            </a:pPr>
            <a:endParaRPr lang="cs-CZ" sz="1800" noProof="0">
              <a:ea typeface="Calibri"/>
              <a:cs typeface="Calibri"/>
            </a:endParaRPr>
          </a:p>
          <a:p>
            <a:pPr marL="0" indent="0" algn="just">
              <a:buNone/>
            </a:pPr>
            <a:endParaRPr lang="cs-CZ" sz="1800">
              <a:ea typeface="Calibri"/>
              <a:cs typeface="Calibri"/>
            </a:endParaRPr>
          </a:p>
          <a:p>
            <a:pPr algn="just">
              <a:buFont typeface="Courier New" panose="02070309020205020404" pitchFamily="49" charset="0"/>
              <a:buChar char="o"/>
            </a:pPr>
            <a:r>
              <a:rPr lang="cs-CZ" sz="1800" noProof="0">
                <a:ea typeface="Calibri"/>
                <a:cs typeface="Calibri"/>
              </a:rPr>
              <a:t>dodatek ke smlouvě nebo veřejná zakázka …. měsíční fakturace 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cs-CZ" sz="1800" noProof="0">
                <a:ea typeface="Calibri"/>
                <a:cs typeface="Calibri"/>
              </a:rPr>
              <a:t>nově uzavřené smlouvy a dodatky zasílat na OŠMTS - </a:t>
            </a:r>
            <a:r>
              <a:rPr lang="cs-CZ" sz="1800" noProof="0">
                <a:solidFill>
                  <a:srgbClr val="343434"/>
                </a:solidFill>
                <a:highlight>
                  <a:srgbClr val="FFFFFF"/>
                </a:highlight>
                <a:ea typeface="Calibri"/>
                <a:cs typeface="Calibri"/>
                <a:hlinkClick r:id="rId2"/>
              </a:rPr>
              <a:t>kamila.lofflerova@kraj-lbc.cz</a:t>
            </a:r>
            <a:endParaRPr lang="cs-CZ" sz="1800">
              <a:solidFill>
                <a:srgbClr val="000000"/>
              </a:solidFill>
              <a:highlight>
                <a:srgbClr val="FFFFFF"/>
              </a:highlight>
              <a:ea typeface="Calibri"/>
              <a:cs typeface="Calibri"/>
            </a:endParaRPr>
          </a:p>
          <a:p>
            <a:pPr algn="just">
              <a:buFont typeface="Courier New" panose="02070309020205020404" pitchFamily="49" charset="0"/>
              <a:buChar char="o"/>
            </a:pPr>
            <a:r>
              <a:rPr lang="cs-CZ" sz="1800" noProof="0">
                <a:solidFill>
                  <a:srgbClr val="000000"/>
                </a:solidFill>
                <a:highlight>
                  <a:srgbClr val="FFFFFF"/>
                </a:highlight>
                <a:ea typeface="Calibri"/>
                <a:cs typeface="Calibri"/>
              </a:rPr>
              <a:t>návrh příspěvků na nepedagogickou práci pro rok 2027 počítá s nárůstem </a:t>
            </a:r>
          </a:p>
          <a:p>
            <a:pPr lvl="1" algn="just">
              <a:buFont typeface="Courier New" panose="02070309020205020404" pitchFamily="49" charset="0"/>
              <a:buChar char="o"/>
            </a:pPr>
            <a:endParaRPr lang="cs-CZ" sz="1500" noProof="0">
              <a:solidFill>
                <a:srgbClr val="343434"/>
              </a:solidFill>
              <a:highlight>
                <a:srgbClr val="FFFFFF"/>
              </a:highlight>
              <a:ea typeface="Calibri"/>
              <a:cs typeface="Calibri"/>
            </a:endParaRPr>
          </a:p>
          <a:p>
            <a:endParaRPr lang="cs-CZ" noProof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142060-9DAE-D5C5-6565-24F8300321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9897" y="2374875"/>
            <a:ext cx="8070087" cy="1728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995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3202E2-3394-F683-B70D-792EBDEF3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144" y="795315"/>
            <a:ext cx="10515600" cy="5488971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endParaRPr lang="cs-CZ" sz="1800" i="1" u="sng" noProof="0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r>
              <a:rPr lang="cs-CZ" sz="1900">
                <a:solidFill>
                  <a:srgbClr val="215F9A"/>
                </a:solidFill>
              </a:rPr>
              <a:t>Poskytnuté mimořádné účelové příspěvky</a:t>
            </a:r>
            <a:r>
              <a:rPr lang="cs-CZ" sz="1900" b="1">
                <a:solidFill>
                  <a:srgbClr val="215F9A"/>
                </a:solidFill>
              </a:rPr>
              <a:t> s termínem realizace do 31. 12. 2026    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1900" b="1" noProof="0">
                <a:ea typeface="Calibri"/>
                <a:cs typeface="Calibri"/>
              </a:rPr>
              <a:t>kontaktujte co nejdříve Mgr. R. Charvátovou </a:t>
            </a:r>
            <a:r>
              <a:rPr lang="cs-CZ" sz="1900" noProof="0">
                <a:ea typeface="Calibri"/>
                <a:cs typeface="Calibri"/>
              </a:rPr>
              <a:t>s informací, zda se termín realizace stihne či nikoliv, pokud ne - prodloužení termínu je nutné schválit radou kraje</a:t>
            </a:r>
            <a:endParaRPr lang="cs-CZ" sz="1900" noProof="0"/>
          </a:p>
          <a:p>
            <a:pPr>
              <a:buFont typeface="Courier New" panose="02070309020205020404" pitchFamily="49" charset="0"/>
              <a:buChar char="o"/>
            </a:pPr>
            <a:endParaRPr lang="cs-CZ" sz="1900" noProof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cs-CZ" sz="1900">
                <a:solidFill>
                  <a:srgbClr val="215F9A"/>
                </a:solidFill>
              </a:rPr>
              <a:t>Přehled veřejných zakázek za 3Q/2026 – od 100 000 Kč do 1 000 000 Kč bez DPH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1900" noProof="0">
                <a:ea typeface="Calibri"/>
                <a:cs typeface="Calibri"/>
              </a:rPr>
              <a:t>termín pro </a:t>
            </a:r>
            <a:r>
              <a:rPr lang="cs-CZ" sz="1900" b="1" noProof="0">
                <a:ea typeface="Calibri"/>
                <a:cs typeface="Calibri"/>
              </a:rPr>
              <a:t>zpracování tabulky je do 5. 10. 2026</a:t>
            </a:r>
            <a:r>
              <a:rPr lang="cs-CZ" sz="1900" noProof="0">
                <a:ea typeface="Calibri"/>
                <a:cs typeface="Calibri"/>
              </a:rPr>
              <a:t>,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1900" noProof="0">
                <a:ea typeface="Calibri"/>
                <a:cs typeface="Calibri"/>
              </a:rPr>
              <a:t>e-mailem na michaela.chomatova@kraj-lbc.cz, pokyny – tabulku dostanete tento týden</a:t>
            </a:r>
            <a:endParaRPr lang="cs-CZ" sz="1900" noProof="0"/>
          </a:p>
          <a:p>
            <a:pPr>
              <a:buFont typeface="Courier New" panose="02070309020205020404" pitchFamily="49" charset="0"/>
              <a:buChar char="o"/>
            </a:pPr>
            <a:endParaRPr lang="cs-CZ" sz="1900" noProof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cs-CZ" sz="1900">
                <a:solidFill>
                  <a:srgbClr val="215F9A"/>
                </a:solidFill>
              </a:rPr>
              <a:t>Úprava odpisového plánu na rok 2026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1900" noProof="0">
                <a:ea typeface="Calibri"/>
                <a:cs typeface="Calibri"/>
              </a:rPr>
              <a:t>RK schválila úpravu odpisů svěřeného majetku dne 22.9., na základě předložených žádostí PO </a:t>
            </a:r>
            <a:endParaRPr lang="cs-CZ" sz="1900" noProof="0"/>
          </a:p>
          <a:p>
            <a:pPr>
              <a:buFont typeface="Courier New" panose="02070309020205020404" pitchFamily="49" charset="0"/>
              <a:buChar char="o"/>
            </a:pPr>
            <a:endParaRPr lang="cs-CZ" sz="1900" noProof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cs-CZ" sz="1900">
                <a:solidFill>
                  <a:srgbClr val="215F9A"/>
                </a:solidFill>
              </a:rPr>
              <a:t>Termíny odevzdání účetních závěrek za 3Q/2026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1900" noProof="0">
                <a:ea typeface="Calibri"/>
                <a:cs typeface="Calibri"/>
              </a:rPr>
              <a:t>12. 10. 2026 ostatní PO</a:t>
            </a:r>
            <a:endParaRPr lang="cs-CZ" sz="1900" noProof="0"/>
          </a:p>
          <a:p>
            <a:pPr>
              <a:buFont typeface="Courier New" panose="02070309020205020404" pitchFamily="49" charset="0"/>
              <a:buChar char="o"/>
            </a:pPr>
            <a:r>
              <a:rPr lang="cs-CZ" sz="1900" noProof="0">
                <a:ea typeface="Calibri"/>
                <a:cs typeface="Calibri"/>
              </a:rPr>
              <a:t>15. 10. 2026 organizace s PAP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1900" noProof="0">
                <a:ea typeface="Calibri"/>
                <a:cs typeface="Calibri"/>
              </a:rPr>
              <a:t>pokyny budou zveřejněny na </a:t>
            </a:r>
            <a:r>
              <a:rPr lang="cs-CZ" sz="1900" u="sng" noProof="0">
                <a:solidFill>
                  <a:srgbClr val="0563C1"/>
                </a:solidFill>
                <a:ea typeface="Calibri"/>
                <a:cs typeface="Calibri"/>
                <a:hlinkClick r:id="rId2"/>
              </a:rPr>
              <a:t>www.edulk.cz</a:t>
            </a:r>
            <a:endParaRPr lang="cs-CZ" sz="1900" noProof="0"/>
          </a:p>
          <a:p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2658168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F216366-F608-1328-CD1A-09299FDCB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90BF65E-9D0A-584D-9E37-3670433AC6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200000"/>
              </a:lnSpc>
              <a:buNone/>
            </a:pPr>
            <a:r>
              <a:rPr lang="cs-CZ"/>
              <a:t>ROZPOČET 2027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cs-CZ"/>
              <a:t>INVESTICE a jejich příprava</a:t>
            </a:r>
          </a:p>
        </p:txBody>
      </p:sp>
    </p:spTree>
    <p:extLst>
      <p:ext uri="{BB962C8B-B14F-4D97-AF65-F5344CB8AC3E}">
        <p14:creationId xmlns:p14="http://schemas.microsoft.com/office/powerpoint/2010/main" val="4018630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9C744-83F0-0C54-8718-BAAC25330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b="1" noProof="0"/>
              <a:t>Správní řízení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86FC88-3237-8613-4C1B-E431132D58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cs-CZ" sz="2400">
                <a:solidFill>
                  <a:srgbClr val="215F9A"/>
                </a:solidFill>
              </a:rPr>
              <a:t>Opakují se stejné chyby: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2400"/>
              <a:t>doručování,</a:t>
            </a:r>
            <a:r>
              <a:rPr lang="cs-CZ" sz="2400" noProof="0"/>
              <a:t> datová schránka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2400" noProof="0"/>
              <a:t>podání vysvětlení X svědecká výpověď 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2400" noProof="0"/>
              <a:t>kritéria pro přijímací řízení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2400" noProof="0"/>
              <a:t>používání razítka se státním znakem - "kulaté razítko"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2400" noProof="0"/>
              <a:t>nedostatečné odůvodnění rozhodnutí</a:t>
            </a:r>
          </a:p>
          <a:p>
            <a:pPr marL="0" indent="0">
              <a:buNone/>
            </a:pPr>
            <a:endParaRPr lang="cs-CZ" sz="2400"/>
          </a:p>
          <a:p>
            <a:pPr marL="0" indent="0">
              <a:buNone/>
            </a:pPr>
            <a:r>
              <a:rPr lang="cs-CZ" sz="2400" b="1"/>
              <a:t>Bude seminář pro ředitele v prvním funkčním období </a:t>
            </a:r>
            <a:r>
              <a:rPr lang="cs-CZ" sz="2400" b="1" noProof="0"/>
              <a:t>- povinná účast</a:t>
            </a:r>
          </a:p>
          <a:p>
            <a:pPr marL="0" indent="0">
              <a:buNone/>
            </a:pPr>
            <a:endParaRPr lang="cs-CZ" sz="3600" noProof="0"/>
          </a:p>
          <a:p>
            <a:pPr marL="0" indent="0">
              <a:buNone/>
            </a:pPr>
            <a:r>
              <a:rPr lang="cs-CZ" sz="3600" noProof="0"/>
              <a:t>      </a:t>
            </a:r>
          </a:p>
        </p:txBody>
      </p:sp>
    </p:spTree>
    <p:extLst>
      <p:ext uri="{BB962C8B-B14F-4D97-AF65-F5344CB8AC3E}">
        <p14:creationId xmlns:p14="http://schemas.microsoft.com/office/powerpoint/2010/main" val="1613461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EDFB1-C083-2C05-FFD5-782CC8570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b="1" noProof="0"/>
              <a:t>Ředitelé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2B10F7-9AAC-5986-F6C8-39BE492294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cs-CZ" sz="2200">
                <a:solidFill>
                  <a:srgbClr val="215F9A"/>
                </a:solidFill>
              </a:rPr>
              <a:t>Dovolená 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2000" noProof="0"/>
              <a:t>nutno čerpat!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2000" noProof="0"/>
              <a:t>nelze kumulovat dovolenou za několik let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2000" noProof="0"/>
              <a:t>v případě převodu části dovolené nad 20 dnů nutno vyčerpat v následujícím roce 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2000" noProof="0"/>
              <a:t>v lednu budeme požadovat </a:t>
            </a:r>
            <a:r>
              <a:rPr lang="cs-CZ" sz="2000" noProof="0" err="1"/>
              <a:t>info</a:t>
            </a:r>
            <a:r>
              <a:rPr lang="cs-CZ" sz="2000" noProof="0"/>
              <a:t> o počtu dnů nevyčerpané dovolené ředitele 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2000"/>
              <a:t>čerpání dovolené má přednost před čerpáním 12 dnů studijního volna - studijní volno není nutné vyčerpat </a:t>
            </a:r>
          </a:p>
          <a:p>
            <a:pPr marL="0" indent="0">
              <a:buNone/>
            </a:pPr>
            <a:r>
              <a:rPr lang="cs-CZ" sz="2400" noProof="0"/>
              <a:t>                     </a:t>
            </a:r>
          </a:p>
        </p:txBody>
      </p:sp>
    </p:spTree>
    <p:extLst>
      <p:ext uri="{BB962C8B-B14F-4D97-AF65-F5344CB8AC3E}">
        <p14:creationId xmlns:p14="http://schemas.microsoft.com/office/powerpoint/2010/main" val="22669091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BD401-4334-7A82-5FD9-325AB0ACA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b="1" noProof="0"/>
              <a:t>Zástupci ředitele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8569B-A7AD-2C8D-70DC-2B668F0F13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4267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cs-CZ" sz="2200">
                <a:solidFill>
                  <a:srgbClr val="215F9A"/>
                </a:solidFill>
              </a:rPr>
              <a:t>Přespočetné hodiny 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2000" noProof="0"/>
              <a:t>školy obdržely stanovisko MŠMT k přespočetným hodinám ZŘŠ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2000" noProof="0"/>
              <a:t>NELZE stanovit ZŘŠ pravidelné přespočetné hodiny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2000" noProof="0"/>
              <a:t>v případě potřeby je třeba zmenšit snížení PPČ</a:t>
            </a:r>
            <a:r>
              <a:rPr lang="cs-CZ" sz="2000">
                <a:solidFill>
                  <a:srgbClr val="000000"/>
                </a:solidFill>
              </a:rPr>
              <a:t> </a:t>
            </a:r>
          </a:p>
          <a:p>
            <a:pPr marL="0" indent="0">
              <a:buNone/>
            </a:pPr>
            <a:r>
              <a:rPr lang="cs-CZ" sz="2200">
                <a:solidFill>
                  <a:srgbClr val="215F9A"/>
                </a:solidFill>
              </a:rPr>
              <a:t> </a:t>
            </a:r>
          </a:p>
          <a:p>
            <a:pPr marL="0" indent="0">
              <a:buNone/>
            </a:pPr>
            <a:r>
              <a:rPr lang="cs-CZ" sz="2200">
                <a:solidFill>
                  <a:srgbClr val="215F9A"/>
                </a:solidFill>
              </a:rPr>
              <a:t>Odměny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2000" noProof="0"/>
              <a:t>výše odměny musí reálně odrážet význam úkolu, za nějž byla přiznána </a:t>
            </a:r>
          </a:p>
          <a:p>
            <a:pPr marL="0" indent="0">
              <a:buNone/>
            </a:pPr>
            <a:endParaRPr lang="cs-CZ" sz="2000" noProof="0"/>
          </a:p>
          <a:p>
            <a:endParaRPr lang="cs-CZ" sz="2000" noProof="0"/>
          </a:p>
          <a:p>
            <a:endParaRPr lang="cs-CZ" sz="2000" noProof="0"/>
          </a:p>
          <a:p>
            <a:endParaRPr lang="cs-CZ" sz="2000" noProof="0"/>
          </a:p>
          <a:p>
            <a:endParaRPr lang="cs-CZ" sz="2000" noProof="0"/>
          </a:p>
        </p:txBody>
      </p:sp>
    </p:spTree>
    <p:extLst>
      <p:ext uri="{BB962C8B-B14F-4D97-AF65-F5344CB8AC3E}">
        <p14:creationId xmlns:p14="http://schemas.microsoft.com/office/powerpoint/2010/main" val="319133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ED5FA-CE05-13BD-CC26-10BA588B7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b="1" noProof="0"/>
              <a:t>Stížnosti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0502C4-0370-289A-0A6A-C338ABBBDC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cs-CZ" sz="2200" noProof="0"/>
              <a:t>velký nárůst stížností, podnětů apod</a:t>
            </a:r>
            <a:r>
              <a:rPr lang="cs-CZ" sz="2200"/>
              <a:t>., i v</a:t>
            </a:r>
            <a:r>
              <a:rPr lang="cs-CZ" sz="2200" noProof="0"/>
              <a:t> souvislosti s využitím umělé inteligence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2200" noProof="0"/>
              <a:t>nezbytná spolupráce ředitele školy na šetření stížnosti! 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2200"/>
              <a:t>tvrzení</a:t>
            </a:r>
            <a:r>
              <a:rPr lang="en-US" sz="2200"/>
              <a:t> </a:t>
            </a:r>
            <a:r>
              <a:rPr lang="cs-CZ" sz="2200" noProof="0"/>
              <a:t>nutno doložit </a:t>
            </a:r>
            <a:endParaRPr lang="cs-CZ" sz="2200"/>
          </a:p>
          <a:p>
            <a:pPr>
              <a:buFont typeface="Courier New" panose="02070309020205020404" pitchFamily="49" charset="0"/>
              <a:buChar char="o"/>
            </a:pPr>
            <a:endParaRPr lang="cs-CZ" sz="2200"/>
          </a:p>
          <a:p>
            <a:pPr marL="0" indent="0">
              <a:buNone/>
            </a:pPr>
            <a:r>
              <a:rPr lang="cs-CZ" sz="2200"/>
              <a:t>    PREVENCE - školení pedagogů  </a:t>
            </a:r>
            <a:endParaRPr lang="cs-CZ"/>
          </a:p>
          <a:p>
            <a:pPr>
              <a:buFont typeface="Courier New" panose="02070309020205020404" pitchFamily="49" charset="0"/>
              <a:buChar char="o"/>
            </a:pPr>
            <a:r>
              <a:rPr lang="cs-CZ" sz="2200"/>
              <a:t>chování k žákům (co bylo tolerováno dříve, není tolerováno dnes)</a:t>
            </a:r>
            <a:endParaRPr lang="cs-CZ"/>
          </a:p>
          <a:p>
            <a:pPr>
              <a:buFont typeface="Courier New" panose="02070309020205020404" pitchFamily="49" charset="0"/>
              <a:buChar char="o"/>
            </a:pPr>
            <a:r>
              <a:rPr lang="cs-CZ" sz="2200"/>
              <a:t>vstřícná komunikace i s "problémovými" rodiči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2200"/>
              <a:t>předávání informací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2200"/>
              <a:t>reakce na každý podnět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2200"/>
              <a:t>... </a:t>
            </a:r>
          </a:p>
          <a:p>
            <a:pPr>
              <a:buFont typeface="Courier New" panose="02070309020205020404" pitchFamily="49" charset="0"/>
              <a:buChar char="o"/>
            </a:pPr>
            <a:endParaRPr lang="cs-CZ" sz="2200"/>
          </a:p>
          <a:p>
            <a:pPr marL="457200" lvl="1" indent="0" algn="ctr">
              <a:buNone/>
            </a:pPr>
            <a:endParaRPr lang="cs-CZ" b="1"/>
          </a:p>
        </p:txBody>
      </p:sp>
    </p:spTree>
    <p:extLst>
      <p:ext uri="{BB962C8B-B14F-4D97-AF65-F5344CB8AC3E}">
        <p14:creationId xmlns:p14="http://schemas.microsoft.com/office/powerpoint/2010/main" val="3533582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4FE18-34E1-D9F3-BE0B-17312F64F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47027"/>
          </a:xfrm>
        </p:spPr>
        <p:txBody>
          <a:bodyPr/>
          <a:lstStyle/>
          <a:p>
            <a:pPr algn="ctr"/>
            <a:endParaRPr lang="en-US" sz="1900" b="1" i="1" u="sng">
              <a:latin typeface="Calibri"/>
              <a:ea typeface="Calibri"/>
              <a:cs typeface="Calibri"/>
            </a:endParaRPr>
          </a:p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A72303-4D49-0814-A104-D7831C69AF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09456"/>
            <a:ext cx="10515600" cy="545677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endParaRPr lang="cs-CZ" sz="1600" b="1" noProof="0">
              <a:cs typeface="Times New Roman"/>
            </a:endParaRPr>
          </a:p>
          <a:p>
            <a:pPr marL="0" indent="0">
              <a:buNone/>
            </a:pPr>
            <a:r>
              <a:rPr lang="cs-CZ" sz="2000" b="1">
                <a:ea typeface="Calibri"/>
                <a:cs typeface="Calibri"/>
              </a:rPr>
              <a:t>„ŠKOLNICKÉ“/ZAMĚSTNANECKÉ BYTY – NENÍ HLAVNÍ ČINNOST PO</a:t>
            </a:r>
          </a:p>
          <a:p>
            <a:pPr marL="0" indent="0">
              <a:buNone/>
            </a:pPr>
            <a:r>
              <a:rPr lang="cs-CZ" sz="2000">
                <a:ea typeface="Calibri"/>
                <a:cs typeface="Calibri"/>
              </a:rPr>
              <a:t>stanovení výše nájemného v místě a čase obvyklé </a:t>
            </a:r>
          </a:p>
          <a:p>
            <a:pPr marL="0" indent="0">
              <a:buNone/>
            </a:pPr>
            <a:r>
              <a:rPr lang="cs-CZ" sz="2000">
                <a:ea typeface="Calibri"/>
                <a:cs typeface="Calibri"/>
              </a:rPr>
              <a:t>NEADEKVÁTNÍ VÝŠE – TĚLOCVIČNY, BYTY</a:t>
            </a:r>
          </a:p>
          <a:p>
            <a:pPr marL="0" indent="0">
              <a:buNone/>
            </a:pPr>
            <a:endParaRPr lang="cs-CZ" sz="2000" b="1">
              <a:ea typeface="Calibri"/>
              <a:cs typeface="Calibri"/>
            </a:endParaRPr>
          </a:p>
          <a:p>
            <a:pPr marL="0" indent="0">
              <a:buNone/>
            </a:pPr>
            <a:r>
              <a:rPr lang="cs-CZ" sz="2000" b="1" noProof="0">
                <a:ea typeface="Calibri"/>
                <a:cs typeface="Calibri"/>
              </a:rPr>
              <a:t>NÁJEMNÍ SMLOUVY - NEJČASTĚJŠÍ CHYBY U NÁJEMNÍCH/PACHTOVNÍCH SMLUV: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cs-CZ" sz="1600" noProof="0">
                <a:ea typeface="Calibri"/>
                <a:cs typeface="Calibri"/>
              </a:rPr>
              <a:t>nájemní smlouvy na dobu delší než 1 rok – chybí inflační doložka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cs-CZ" sz="1600" noProof="0">
                <a:ea typeface="Calibri"/>
                <a:cs typeface="Calibri"/>
              </a:rPr>
              <a:t>náklady spojené s provozem pronajímaného prostoru jsou vyšší, než je součet nájemného a úhrad  za poskytované služby 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cs-CZ" sz="1600" noProof="0">
                <a:ea typeface="Calibri"/>
                <a:cs typeface="Calibri"/>
              </a:rPr>
              <a:t>dodatky k nájemním smlouvám na dobu delší než 1 rok – nejsou schváleny zřizovatelem</a:t>
            </a:r>
            <a:endParaRPr lang="cs-CZ" sz="1600" noProof="0"/>
          </a:p>
          <a:p>
            <a:pPr algn="just">
              <a:buFont typeface="Courier New" panose="02070309020205020404" pitchFamily="49" charset="0"/>
              <a:buChar char="o"/>
            </a:pPr>
            <a:r>
              <a:rPr lang="cs-CZ" sz="1600" noProof="0">
                <a:ea typeface="Calibri"/>
                <a:cs typeface="Calibri"/>
              </a:rPr>
              <a:t>chybí ujednání o ukončení smluvního vztahu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cs-CZ" sz="1600" noProof="0">
                <a:ea typeface="Calibri"/>
                <a:cs typeface="Calibri"/>
              </a:rPr>
              <a:t>smlouva není zveřejněna v registru smluv a není zveřejněn ani její dodatek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cs-CZ" sz="1600" noProof="0">
                <a:ea typeface="Calibri"/>
                <a:cs typeface="Calibri"/>
              </a:rPr>
              <a:t>objevuje se tzv. retroaktivita smluv, podpis smlouvy je později, než je datum platnosti smlouvy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cs-CZ" sz="1600" noProof="0">
                <a:ea typeface="Calibri"/>
                <a:cs typeface="Calibri"/>
              </a:rPr>
              <a:t>po schválení smlouvy radou města, obce, kraje nelze znění smlouvy upravovat, je nutná revokace usnesení a schválení nového znění smlouvy</a:t>
            </a:r>
          </a:p>
          <a:p>
            <a:endParaRPr lang="cs-CZ" sz="1800" noProof="0"/>
          </a:p>
        </p:txBody>
      </p:sp>
    </p:spTree>
    <p:extLst>
      <p:ext uri="{BB962C8B-B14F-4D97-AF65-F5344CB8AC3E}">
        <p14:creationId xmlns:p14="http://schemas.microsoft.com/office/powerpoint/2010/main" val="3908018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125E5E-4AD0-ED65-818C-095031DA1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7AC1D75-BAEE-6C53-2898-F4132DDA26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Inventury</a:t>
            </a:r>
          </a:p>
          <a:p>
            <a:r>
              <a:rPr lang="cs-CZ"/>
              <a:t>Změna ředitele PO  - začínající ředitelé – podívat se jinam</a:t>
            </a:r>
          </a:p>
          <a:p>
            <a:r>
              <a:rPr lang="cs-CZ"/>
              <a:t>Zástupce ředitele</a:t>
            </a:r>
          </a:p>
          <a:p>
            <a:r>
              <a:rPr lang="cs-CZ"/>
              <a:t>EDUCA</a:t>
            </a:r>
          </a:p>
          <a:p>
            <a:endParaRPr lang="cs-CZ"/>
          </a:p>
          <a:p>
            <a:pPr marL="0" indent="0">
              <a:buNone/>
            </a:pP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5184275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3ED4BF2D2FEDE4C9DAA103CAF0511E3" ma:contentTypeVersion="8" ma:contentTypeDescription="Vytvoří nový dokument" ma:contentTypeScope="" ma:versionID="d47654cc2e67c4f0e10e9e5a12783f6a">
  <xsd:schema xmlns:xsd="http://www.w3.org/2001/XMLSchema" xmlns:xs="http://www.w3.org/2001/XMLSchema" xmlns:p="http://schemas.microsoft.com/office/2006/metadata/properties" xmlns:ns2="948114d0-7920-44e5-a95b-98f1fe6372b5" targetNamespace="http://schemas.microsoft.com/office/2006/metadata/properties" ma:root="true" ma:fieldsID="2aa14e2ba2e4212b34f4cb78406037a6" ns2:_="">
    <xsd:import namespace="948114d0-7920-44e5-a95b-98f1fe6372b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8114d0-7920-44e5-a95b-98f1fe6372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C299D61-9401-4A29-9738-A8E85FD0815E}">
  <ds:schemaRefs>
    <ds:schemaRef ds:uri="948114d0-7920-44e5-a95b-98f1fe6372b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C63EFC5-2DFF-45A8-8981-251A87D91CAB}">
  <ds:schemaRefs>
    <ds:schemaRef ds:uri="948114d0-7920-44e5-a95b-98f1fe6372b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E6FF2DF-99C4-48D2-BD01-B64FCE6AE85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96ee9347-6a02-4ce4-87bb-ec9cbd022d71}" enabled="0" method="" siteId="{96ee9347-6a02-4ce4-87bb-ec9cbd022d7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Motiv Office</vt:lpstr>
      <vt:lpstr>PowerPoint Presentation</vt:lpstr>
      <vt:lpstr>PowerPoint Presentation</vt:lpstr>
      <vt:lpstr>Rozpis přímých NIV 2026</vt:lpstr>
      <vt:lpstr>Příspěvek na nepedagogickou práci</vt:lpstr>
      <vt:lpstr>PowerPoint Presentation</vt:lpstr>
      <vt:lpstr>PowerPoint Presentation</vt:lpstr>
      <vt:lpstr>Správní řízení</vt:lpstr>
      <vt:lpstr>Ředitelé</vt:lpstr>
      <vt:lpstr>Zástupci ředitele</vt:lpstr>
      <vt:lpstr>Stížnosti</vt:lpstr>
      <vt:lpstr>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Mrázková Denisa</dc:creator>
  <cp:revision>1</cp:revision>
  <cp:lastPrinted>2026-09-23T12:55:35Z</cp:lastPrinted>
  <dcterms:created xsi:type="dcterms:W3CDTF">2026-09-15T10:32:55Z</dcterms:created>
  <dcterms:modified xsi:type="dcterms:W3CDTF">2026-09-23T14:30:55Z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0x01010033ED4BF2D2FEDE4C9DAA103CAF0511E3</vt:lpwstr>
  </property>
  <property fmtid="{D5CDD505-2E9C-101B-9397-08002B2CF9AE}" pid="3" name="MediaServiceImageTags">
    <vt:lpwstr/>
  </property>
</Properties>
</file>